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95" r:id="rId2"/>
    <p:sldId id="984" r:id="rId3"/>
    <p:sldId id="988" r:id="rId4"/>
    <p:sldId id="989" r:id="rId5"/>
    <p:sldId id="992" r:id="rId6"/>
    <p:sldId id="993" r:id="rId7"/>
    <p:sldId id="991" r:id="rId8"/>
    <p:sldId id="99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A6"/>
    <a:srgbClr val="FFE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2326E-73F9-45B8-8351-7FD52A909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20CEC5A-25E5-457E-BB7F-AC24A134C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0ECCD-F9F3-4F13-8235-CDD5CEB8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373FD9-5A2E-409B-89E7-1C8AB490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181FD8-A894-46B6-8691-E78C87CB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19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62B36-8E88-46B6-8992-DB14A87C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463F968-1742-4E1B-B010-0E5F2466B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DAFFE0-C659-4119-A2EC-AC496435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0300B0-5817-47EF-A0AE-DB498C1AB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A0D44-F313-4B19-B047-93713970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99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80D79CB-05A9-4709-BB8D-034A0C64B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98C44D8-2FF6-408E-B25D-F6C021AA7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C6C6D3-D4D8-425B-B84A-4081E8BA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45446C-0EB0-4684-BE46-CF13182A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546E03-00A5-4FAC-8BD3-526AC8BA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67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0ECD5D-E781-4741-8AB4-881C2456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DADEA5-6736-4194-BAEB-CF35B27A2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6385CE-3287-4AB8-A92A-6E73580B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7B37FE-0FED-474E-96FE-F17B1C45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91CE8D-1DEF-4B3C-88C1-D00922A3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71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8CA4C2-A36D-4343-94A0-723E5ED7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8A769F-10D9-45DE-A0AB-9A2AAF4A2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FD5DC-7335-43F1-95DE-47A1B3D3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398920-DBCA-4596-8F58-7E2CF848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1C8B24-8EC5-42B7-99D3-386E40B2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98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3CD173-499B-4FCB-9173-C68490E0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5042E1-D7BB-43F2-8B7E-89ABD6E79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6132B1-2F31-48C0-9B48-137791F25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174881-1344-4A3D-99EA-D71F0288A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D7A086-80E9-4213-BBC5-E247FBC8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9B9C65-21D1-441D-815B-103873C3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2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9F159F-0FCD-43F9-9EDB-E6DBDF3B0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A83205-5324-4FD3-9631-0548DA59E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4C8D4B-AFD7-4B7F-804A-291ADD925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B4D6461-02A6-49F8-B1DF-FF042FAC6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162C19E-29D9-4D7D-B483-32229373B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E2E40E2-3A32-4327-8E2D-DA280200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205A903-D680-4C37-B591-FA96BD94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378928B-29DB-44FB-AB7A-8DF206CC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CE2973-FD0C-446B-9193-AF07D1AA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1ADC499-CC21-4E1C-B086-92C6096A9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DACA4B9-F5E5-434E-B470-9E04E8B3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CB6FDC-B4DC-49AC-A85C-7BEF0433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81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ACEF7F-E9A2-44C4-86B8-05A1DE2B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610005-907C-496D-B2B5-E8E2FF0B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5D69D7-4413-4DC2-9275-F28A1F47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58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C0E73B-9B9D-4AD9-AA05-8F387F86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73398F-32A1-4A70-8A43-245279EDF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EC941F-12EF-4110-B8FA-103D17D5B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4C5ACC-902D-45F1-A6EC-5DBA292A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8A3C3F-4DD5-49A9-B9A4-101BAE377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171860-B17B-44AD-99B2-8CE277B4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78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32ACDB-82F5-4720-97DD-CB6F486D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3F2718-15D9-4767-9530-4DD16103C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8DC17B-A8A3-4371-8069-F807630D3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4802DA-E03F-4D6E-8207-3ABEECDD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03CF-2A16-4EA9-963F-AF8869EBEBCD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1F600A-6610-4EB0-B963-C1EBD5DA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BFAEC5-2285-47FF-A963-8660F1E9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41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2E9E683-4897-49C1-9A1F-3597BDC0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05AC3D-7CAD-4B7A-B81F-DBCE1BDA5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1C4851-B6B2-4196-A040-FF09EA8D9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603CF-2A16-4EA9-963F-AF8869EBEBCD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504405-E075-4A3A-AA61-DA4E9A982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4CACB2-5857-4C4E-8FB8-C29F23870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30169-0384-422C-BBBF-86F80B748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60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AA1079E-DBC8-4374-9F74-B5D6D3429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307" y="734952"/>
            <a:ext cx="7715250" cy="5267325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8A936DC3-33A7-4358-8809-540CFEFCB6B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594" y="-15516"/>
            <a:ext cx="5032255" cy="3784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altLang="zh-CN" sz="2000" b="1" spc="300" noProof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2000" b="1" spc="300" noProof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latin typeface="微软雅黑" panose="020B0503020204020204" charset="-122"/>
                <a:cs typeface="微软雅黑" panose="020B0503020204020204" charset="-122"/>
              </a:rPr>
              <a:t>道保龄球设备尺寸</a:t>
            </a:r>
            <a:endParaRPr kumimoji="0" lang="zh-CN" altLang="en-US" sz="2000" b="1" i="0" u="none" strike="noStrike" kern="1200" cap="none" spc="300" normalizeH="0" noProof="0" dirty="0">
              <a:ln w="3175">
                <a:noFill/>
                <a:prstDash val="dash"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303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4EB90A78-27A1-4A41-821B-ACDAEADE7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00" y="406202"/>
            <a:ext cx="11571258" cy="6451798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0DD2EC44-22F6-4E57-9E95-7998E8B9315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594" y="-15516"/>
            <a:ext cx="5032255" cy="3784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zh-CN" altLang="en-US" sz="2000" b="1" spc="300" noProof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latin typeface="微软雅黑" panose="020B0503020204020204" charset="-122"/>
                <a:cs typeface="微软雅黑" panose="020B0503020204020204" charset="-122"/>
              </a:rPr>
              <a:t>弹线</a:t>
            </a:r>
            <a:endParaRPr kumimoji="0" lang="zh-CN" altLang="en-US" sz="2000" b="1" i="0" u="none" strike="noStrike" kern="1200" cap="none" spc="300" normalizeH="0" noProof="0" dirty="0">
              <a:ln w="3175">
                <a:noFill/>
                <a:prstDash val="dash"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B363FA8-05A0-4EE6-978F-607924C1CDA4}"/>
              </a:ext>
            </a:extLst>
          </p:cNvPr>
          <p:cNvCxnSpPr>
            <a:cxnSpLocks/>
          </p:cNvCxnSpPr>
          <p:nvPr/>
        </p:nvCxnSpPr>
        <p:spPr>
          <a:xfrm>
            <a:off x="320376" y="4809530"/>
            <a:ext cx="1169707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B30A468-B9D9-4DB6-BFBD-FD6272EC65EA}"/>
              </a:ext>
            </a:extLst>
          </p:cNvPr>
          <p:cNvCxnSpPr>
            <a:cxnSpLocks/>
          </p:cNvCxnSpPr>
          <p:nvPr/>
        </p:nvCxnSpPr>
        <p:spPr>
          <a:xfrm>
            <a:off x="1988876" y="517585"/>
            <a:ext cx="0" cy="57811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A066751-79EC-4BF1-B41F-6C516A208227}"/>
              </a:ext>
            </a:extLst>
          </p:cNvPr>
          <p:cNvCxnSpPr>
            <a:cxnSpLocks/>
          </p:cNvCxnSpPr>
          <p:nvPr/>
        </p:nvCxnSpPr>
        <p:spPr>
          <a:xfrm>
            <a:off x="3290641" y="491706"/>
            <a:ext cx="0" cy="58329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EE64336-9299-438F-8368-C1CAC0BB44F8}"/>
              </a:ext>
            </a:extLst>
          </p:cNvPr>
          <p:cNvCxnSpPr>
            <a:cxnSpLocks/>
          </p:cNvCxnSpPr>
          <p:nvPr/>
        </p:nvCxnSpPr>
        <p:spPr>
          <a:xfrm>
            <a:off x="2294589" y="500332"/>
            <a:ext cx="0" cy="57897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750193E-D209-4F5A-9982-B2ACD8137842}"/>
              </a:ext>
            </a:extLst>
          </p:cNvPr>
          <p:cNvCxnSpPr>
            <a:cxnSpLocks/>
          </p:cNvCxnSpPr>
          <p:nvPr/>
        </p:nvCxnSpPr>
        <p:spPr>
          <a:xfrm>
            <a:off x="10261810" y="517585"/>
            <a:ext cx="0" cy="58070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E973DC07-BDBE-4057-9FAC-E1B76F9DCE54}"/>
              </a:ext>
            </a:extLst>
          </p:cNvPr>
          <p:cNvCxnSpPr>
            <a:cxnSpLocks/>
          </p:cNvCxnSpPr>
          <p:nvPr/>
        </p:nvCxnSpPr>
        <p:spPr>
          <a:xfrm>
            <a:off x="4279689" y="491706"/>
            <a:ext cx="0" cy="5874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FD041B8-DF0E-4B67-AB98-843BD89ED30B}"/>
              </a:ext>
            </a:extLst>
          </p:cNvPr>
          <p:cNvCxnSpPr>
            <a:cxnSpLocks/>
          </p:cNvCxnSpPr>
          <p:nvPr/>
        </p:nvCxnSpPr>
        <p:spPr>
          <a:xfrm>
            <a:off x="5286473" y="517585"/>
            <a:ext cx="0" cy="58242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66BBB9AE-BAE6-41C1-B414-676ED647132B}"/>
              </a:ext>
            </a:extLst>
          </p:cNvPr>
          <p:cNvCxnSpPr>
            <a:cxnSpLocks/>
          </p:cNvCxnSpPr>
          <p:nvPr/>
        </p:nvCxnSpPr>
        <p:spPr>
          <a:xfrm>
            <a:off x="6283549" y="474453"/>
            <a:ext cx="0" cy="5910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06ADDAB-2121-4D69-9216-A95C798CA42D}"/>
              </a:ext>
            </a:extLst>
          </p:cNvPr>
          <p:cNvCxnSpPr>
            <a:cxnSpLocks/>
          </p:cNvCxnSpPr>
          <p:nvPr/>
        </p:nvCxnSpPr>
        <p:spPr>
          <a:xfrm>
            <a:off x="7271574" y="483079"/>
            <a:ext cx="0" cy="59019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812DB718-0ACE-4912-A660-EC6714322DB2}"/>
              </a:ext>
            </a:extLst>
          </p:cNvPr>
          <p:cNvCxnSpPr>
            <a:cxnSpLocks/>
          </p:cNvCxnSpPr>
          <p:nvPr/>
        </p:nvCxnSpPr>
        <p:spPr>
          <a:xfrm>
            <a:off x="8277276" y="491706"/>
            <a:ext cx="0" cy="58846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2C6248DA-BCCD-4C11-A335-BA3649C821A0}"/>
              </a:ext>
            </a:extLst>
          </p:cNvPr>
          <p:cNvCxnSpPr>
            <a:cxnSpLocks/>
          </p:cNvCxnSpPr>
          <p:nvPr/>
        </p:nvCxnSpPr>
        <p:spPr>
          <a:xfrm>
            <a:off x="9273928" y="491706"/>
            <a:ext cx="0" cy="58674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0AA3C70-AAB8-425A-84DA-03DAB1C8B2F6}"/>
              </a:ext>
            </a:extLst>
          </p:cNvPr>
          <p:cNvCxnSpPr>
            <a:cxnSpLocks/>
          </p:cNvCxnSpPr>
          <p:nvPr/>
        </p:nvCxnSpPr>
        <p:spPr>
          <a:xfrm>
            <a:off x="11271242" y="517585"/>
            <a:ext cx="0" cy="58587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81CCC8D-6199-4934-9906-8367FA927095}"/>
              </a:ext>
            </a:extLst>
          </p:cNvPr>
          <p:cNvCxnSpPr>
            <a:cxnSpLocks/>
          </p:cNvCxnSpPr>
          <p:nvPr/>
        </p:nvCxnSpPr>
        <p:spPr>
          <a:xfrm>
            <a:off x="1920554" y="6356478"/>
            <a:ext cx="388339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FD577CDC-C2A6-44A6-A3BA-57AB60E206EE}"/>
              </a:ext>
            </a:extLst>
          </p:cNvPr>
          <p:cNvSpPr/>
          <p:nvPr/>
        </p:nvSpPr>
        <p:spPr>
          <a:xfrm>
            <a:off x="1881338" y="6364963"/>
            <a:ext cx="64312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05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761mm</a:t>
            </a:r>
            <a:endParaRPr lang="zh-CN" altLang="en-US" sz="105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A3FBB855-1738-481A-8BF3-2ED247CDCB1E}"/>
              </a:ext>
            </a:extLst>
          </p:cNvPr>
          <p:cNvCxnSpPr>
            <a:cxnSpLocks/>
          </p:cNvCxnSpPr>
          <p:nvPr/>
        </p:nvCxnSpPr>
        <p:spPr>
          <a:xfrm>
            <a:off x="2308467" y="6354971"/>
            <a:ext cx="986824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8453D755-EBC0-49A5-86F7-6E44E3B91FB5}"/>
              </a:ext>
            </a:extLst>
          </p:cNvPr>
          <p:cNvCxnSpPr>
            <a:cxnSpLocks/>
          </p:cNvCxnSpPr>
          <p:nvPr/>
        </p:nvCxnSpPr>
        <p:spPr>
          <a:xfrm>
            <a:off x="3303607" y="6353463"/>
            <a:ext cx="966468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CCDC2866-5401-4B35-B9F1-82A221C64E0D}"/>
              </a:ext>
            </a:extLst>
          </p:cNvPr>
          <p:cNvCxnSpPr>
            <a:cxnSpLocks/>
          </p:cNvCxnSpPr>
          <p:nvPr/>
        </p:nvCxnSpPr>
        <p:spPr>
          <a:xfrm>
            <a:off x="4309309" y="6353461"/>
            <a:ext cx="970057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749AB6D-4871-4E7E-B93A-C06B02CF4D71}"/>
              </a:ext>
            </a:extLst>
          </p:cNvPr>
          <p:cNvCxnSpPr>
            <a:cxnSpLocks/>
          </p:cNvCxnSpPr>
          <p:nvPr/>
        </p:nvCxnSpPr>
        <p:spPr>
          <a:xfrm>
            <a:off x="5315012" y="6353460"/>
            <a:ext cx="956392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9F97744D-D6CF-4030-A1D9-D8E4F2DFB3C9}"/>
              </a:ext>
            </a:extLst>
          </p:cNvPr>
          <p:cNvCxnSpPr>
            <a:cxnSpLocks/>
          </p:cNvCxnSpPr>
          <p:nvPr/>
        </p:nvCxnSpPr>
        <p:spPr>
          <a:xfrm>
            <a:off x="6285781" y="6353460"/>
            <a:ext cx="986287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B29DC717-2CC6-43E2-AEB9-124446E4064B}"/>
              </a:ext>
            </a:extLst>
          </p:cNvPr>
          <p:cNvCxnSpPr>
            <a:cxnSpLocks/>
          </p:cNvCxnSpPr>
          <p:nvPr/>
        </p:nvCxnSpPr>
        <p:spPr>
          <a:xfrm>
            <a:off x="7291060" y="6353461"/>
            <a:ext cx="1007551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A47D60C3-72F8-45D0-824A-B1F59DA6F117}"/>
              </a:ext>
            </a:extLst>
          </p:cNvPr>
          <p:cNvCxnSpPr>
            <a:cxnSpLocks/>
          </p:cNvCxnSpPr>
          <p:nvPr/>
        </p:nvCxnSpPr>
        <p:spPr>
          <a:xfrm>
            <a:off x="8305389" y="6353460"/>
            <a:ext cx="968007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E00664E1-1C49-478C-8673-D7153963E6F1}"/>
              </a:ext>
            </a:extLst>
          </p:cNvPr>
          <p:cNvCxnSpPr>
            <a:cxnSpLocks/>
          </p:cNvCxnSpPr>
          <p:nvPr/>
        </p:nvCxnSpPr>
        <p:spPr>
          <a:xfrm>
            <a:off x="9293414" y="6353461"/>
            <a:ext cx="98927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819C86B1-CB99-4D21-A62A-9895A0C03DC5}"/>
              </a:ext>
            </a:extLst>
          </p:cNvPr>
          <p:cNvCxnSpPr>
            <a:cxnSpLocks/>
          </p:cNvCxnSpPr>
          <p:nvPr/>
        </p:nvCxnSpPr>
        <p:spPr>
          <a:xfrm>
            <a:off x="10290064" y="6353460"/>
            <a:ext cx="100191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980EE876-2688-4C8A-BD87-B946470E5FAF}"/>
              </a:ext>
            </a:extLst>
          </p:cNvPr>
          <p:cNvSpPr/>
          <p:nvPr/>
        </p:nvSpPr>
        <p:spPr>
          <a:xfrm>
            <a:off x="2437795" y="6331907"/>
            <a:ext cx="8803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D31940D-15CF-4727-81A4-C8D9CD9F7A64}"/>
              </a:ext>
            </a:extLst>
          </p:cNvPr>
          <p:cNvSpPr/>
          <p:nvPr/>
        </p:nvSpPr>
        <p:spPr>
          <a:xfrm>
            <a:off x="3305049" y="6331907"/>
            <a:ext cx="8803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CEFE9828-12D7-4BBD-BA18-BCA83053B961}"/>
              </a:ext>
            </a:extLst>
          </p:cNvPr>
          <p:cNvSpPr/>
          <p:nvPr/>
        </p:nvSpPr>
        <p:spPr>
          <a:xfrm>
            <a:off x="4362083" y="6340534"/>
            <a:ext cx="8803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B0660E3F-A95A-4478-9820-37D1991A4271}"/>
              </a:ext>
            </a:extLst>
          </p:cNvPr>
          <p:cNvSpPr/>
          <p:nvPr/>
        </p:nvSpPr>
        <p:spPr>
          <a:xfrm>
            <a:off x="5281096" y="6331908"/>
            <a:ext cx="8803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2A6DC1A-F118-4CE6-B2DE-9DD5447FFE03}"/>
              </a:ext>
            </a:extLst>
          </p:cNvPr>
          <p:cNvSpPr/>
          <p:nvPr/>
        </p:nvSpPr>
        <p:spPr>
          <a:xfrm>
            <a:off x="6277744" y="6314655"/>
            <a:ext cx="8803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0F2E4905-7E95-4C5E-8922-2F2ED7739BCD}"/>
              </a:ext>
            </a:extLst>
          </p:cNvPr>
          <p:cNvSpPr/>
          <p:nvPr/>
        </p:nvSpPr>
        <p:spPr>
          <a:xfrm>
            <a:off x="7343406" y="6297403"/>
            <a:ext cx="8803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02F3576-2246-4BB4-BD4A-E298758D0847}"/>
              </a:ext>
            </a:extLst>
          </p:cNvPr>
          <p:cNvSpPr/>
          <p:nvPr/>
        </p:nvSpPr>
        <p:spPr>
          <a:xfrm>
            <a:off x="8331428" y="6306029"/>
            <a:ext cx="8803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A3205C3-E115-4B04-969F-B3E2CD067EE4}"/>
              </a:ext>
            </a:extLst>
          </p:cNvPr>
          <p:cNvSpPr/>
          <p:nvPr/>
        </p:nvSpPr>
        <p:spPr>
          <a:xfrm>
            <a:off x="9336704" y="6314656"/>
            <a:ext cx="8803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5A8C82D1-913A-474F-8508-138E78656EC6}"/>
              </a:ext>
            </a:extLst>
          </p:cNvPr>
          <p:cNvSpPr/>
          <p:nvPr/>
        </p:nvSpPr>
        <p:spPr>
          <a:xfrm>
            <a:off x="10385115" y="6306029"/>
            <a:ext cx="8803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3ECEF99B-4726-492B-9A8E-EB0A5F670903}"/>
              </a:ext>
            </a:extLst>
          </p:cNvPr>
          <p:cNvCxnSpPr>
            <a:cxnSpLocks/>
          </p:cNvCxnSpPr>
          <p:nvPr/>
        </p:nvCxnSpPr>
        <p:spPr>
          <a:xfrm flipH="1">
            <a:off x="393742" y="524919"/>
            <a:ext cx="1171518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76B537A7-D119-4A56-A0A4-5EE95C597417}"/>
              </a:ext>
            </a:extLst>
          </p:cNvPr>
          <p:cNvCxnSpPr>
            <a:cxnSpLocks/>
          </p:cNvCxnSpPr>
          <p:nvPr/>
        </p:nvCxnSpPr>
        <p:spPr>
          <a:xfrm>
            <a:off x="299727" y="491706"/>
            <a:ext cx="0" cy="583145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30F25B40-C912-4E10-AFB1-9658872C449E}"/>
              </a:ext>
            </a:extLst>
          </p:cNvPr>
          <p:cNvSpPr/>
          <p:nvPr/>
        </p:nvSpPr>
        <p:spPr>
          <a:xfrm rot="16200000">
            <a:off x="-325568" y="2823177"/>
            <a:ext cx="95891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13648</a:t>
            </a:r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FB368379-A6FD-498F-8063-E23C8ABB217E}"/>
              </a:ext>
            </a:extLst>
          </p:cNvPr>
          <p:cNvSpPr/>
          <p:nvPr/>
        </p:nvSpPr>
        <p:spPr>
          <a:xfrm>
            <a:off x="5660215" y="3152265"/>
            <a:ext cx="72327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中心线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CA170B57-4DC7-47E6-A4E1-04F17012CAA5}"/>
              </a:ext>
            </a:extLst>
          </p:cNvPr>
          <p:cNvSpPr/>
          <p:nvPr/>
        </p:nvSpPr>
        <p:spPr>
          <a:xfrm>
            <a:off x="1807371" y="268676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B0280EDE-C717-48D7-B3FE-C1D583C416F0}"/>
              </a:ext>
            </a:extLst>
          </p:cNvPr>
          <p:cNvSpPr/>
          <p:nvPr/>
        </p:nvSpPr>
        <p:spPr>
          <a:xfrm>
            <a:off x="2092497" y="277302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1A6DB0B4-0006-4C11-A3CA-DE1CCDA6E8E0}"/>
              </a:ext>
            </a:extLst>
          </p:cNvPr>
          <p:cNvSpPr/>
          <p:nvPr/>
        </p:nvSpPr>
        <p:spPr>
          <a:xfrm>
            <a:off x="3088722" y="268676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6B99A646-69AA-4871-958B-E0D26C178735}"/>
              </a:ext>
            </a:extLst>
          </p:cNvPr>
          <p:cNvSpPr/>
          <p:nvPr/>
        </p:nvSpPr>
        <p:spPr>
          <a:xfrm>
            <a:off x="4094852" y="234170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386ECFE8-8227-4CE4-8258-B4ED80ACD25C}"/>
              </a:ext>
            </a:extLst>
          </p:cNvPr>
          <p:cNvSpPr/>
          <p:nvPr/>
        </p:nvSpPr>
        <p:spPr>
          <a:xfrm>
            <a:off x="5082022" y="242796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FAD55A6D-4E6D-4EE0-A74C-CBEE165D1153}"/>
              </a:ext>
            </a:extLst>
          </p:cNvPr>
          <p:cNvSpPr/>
          <p:nvPr/>
        </p:nvSpPr>
        <p:spPr>
          <a:xfrm>
            <a:off x="6061845" y="234170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33897DEE-20F3-4DC8-83B3-BB3B9817DB9D}"/>
              </a:ext>
            </a:extLst>
          </p:cNvPr>
          <p:cNvSpPr/>
          <p:nvPr/>
        </p:nvSpPr>
        <p:spPr>
          <a:xfrm>
            <a:off x="7057215" y="251422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2F9116CF-A450-493D-8634-4B9E28F14729}"/>
              </a:ext>
            </a:extLst>
          </p:cNvPr>
          <p:cNvSpPr/>
          <p:nvPr/>
        </p:nvSpPr>
        <p:spPr>
          <a:xfrm>
            <a:off x="8062491" y="225543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995E87E0-5FA4-44DE-A80A-485115B76651}"/>
              </a:ext>
            </a:extLst>
          </p:cNvPr>
          <p:cNvSpPr/>
          <p:nvPr/>
        </p:nvSpPr>
        <p:spPr>
          <a:xfrm>
            <a:off x="9095355" y="216918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042B0162-767D-46EA-8D87-B4F5DF9F700E}"/>
              </a:ext>
            </a:extLst>
          </p:cNvPr>
          <p:cNvSpPr/>
          <p:nvPr/>
        </p:nvSpPr>
        <p:spPr>
          <a:xfrm>
            <a:off x="10091150" y="225544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61446108-187A-4E49-9FCD-BC868DDF3452}"/>
              </a:ext>
            </a:extLst>
          </p:cNvPr>
          <p:cNvSpPr/>
          <p:nvPr/>
        </p:nvSpPr>
        <p:spPr>
          <a:xfrm>
            <a:off x="11088228" y="234170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AD43298D-9DC5-4CE1-B0BB-314910A51363}"/>
              </a:ext>
            </a:extLst>
          </p:cNvPr>
          <p:cNvSpPr/>
          <p:nvPr/>
        </p:nvSpPr>
        <p:spPr>
          <a:xfrm>
            <a:off x="5589048" y="103517"/>
            <a:ext cx="543739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边线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1BDBD81-C78D-4868-9336-652BC2BCD710}"/>
              </a:ext>
            </a:extLst>
          </p:cNvPr>
          <p:cNvSpPr/>
          <p:nvPr/>
        </p:nvSpPr>
        <p:spPr>
          <a:xfrm>
            <a:off x="8281359" y="6581775"/>
            <a:ext cx="3071004" cy="276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间距</a:t>
            </a:r>
            <a:r>
              <a:rPr lang="en-US" altLang="zh-CN" dirty="0"/>
              <a:t>600mm</a:t>
            </a:r>
            <a:endParaRPr lang="zh-CN" altLang="en-US" dirty="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2A16E9C3-332B-430D-B818-C13B955E8280}"/>
              </a:ext>
            </a:extLst>
          </p:cNvPr>
          <p:cNvSpPr/>
          <p:nvPr/>
        </p:nvSpPr>
        <p:spPr>
          <a:xfrm>
            <a:off x="2331468" y="6581775"/>
            <a:ext cx="5949890" cy="276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间距</a:t>
            </a:r>
            <a:r>
              <a:rPr lang="en-US" altLang="zh-CN" dirty="0"/>
              <a:t>800mm</a:t>
            </a:r>
            <a:endParaRPr lang="zh-CN" altLang="en-US" dirty="0"/>
          </a:p>
        </p:txBody>
      </p: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632BA79B-FA5C-4DC0-A981-C03A102B4699}"/>
              </a:ext>
            </a:extLst>
          </p:cNvPr>
          <p:cNvCxnSpPr>
            <a:cxnSpLocks/>
          </p:cNvCxnSpPr>
          <p:nvPr/>
        </p:nvCxnSpPr>
        <p:spPr>
          <a:xfrm>
            <a:off x="317500" y="3409175"/>
            <a:ext cx="1169707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16555DF8-42E2-48EB-BA5B-1276F398D0AB}"/>
              </a:ext>
            </a:extLst>
          </p:cNvPr>
          <p:cNvCxnSpPr>
            <a:cxnSpLocks/>
          </p:cNvCxnSpPr>
          <p:nvPr/>
        </p:nvCxnSpPr>
        <p:spPr>
          <a:xfrm>
            <a:off x="308874" y="1985816"/>
            <a:ext cx="1169707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>
            <a:extLst>
              <a:ext uri="{FF2B5EF4-FFF2-40B4-BE49-F238E27FC236}">
                <a16:creationId xmlns:a16="http://schemas.microsoft.com/office/drawing/2014/main" id="{A66D961A-ECC4-492F-B2AF-58C5E7C04AFD}"/>
              </a:ext>
            </a:extLst>
          </p:cNvPr>
          <p:cNvCxnSpPr>
            <a:cxnSpLocks/>
          </p:cNvCxnSpPr>
          <p:nvPr/>
        </p:nvCxnSpPr>
        <p:spPr>
          <a:xfrm>
            <a:off x="11718225" y="531963"/>
            <a:ext cx="0" cy="142623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E408BF2C-F730-4F7E-BD2A-1B4C762C31E1}"/>
              </a:ext>
            </a:extLst>
          </p:cNvPr>
          <p:cNvCxnSpPr>
            <a:cxnSpLocks/>
          </p:cNvCxnSpPr>
          <p:nvPr/>
        </p:nvCxnSpPr>
        <p:spPr>
          <a:xfrm>
            <a:off x="11723976" y="1978325"/>
            <a:ext cx="0" cy="142623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3C5986E2-3DE5-4B7D-AD82-3A7D24325047}"/>
              </a:ext>
            </a:extLst>
          </p:cNvPr>
          <p:cNvCxnSpPr>
            <a:cxnSpLocks/>
          </p:cNvCxnSpPr>
          <p:nvPr/>
        </p:nvCxnSpPr>
        <p:spPr>
          <a:xfrm>
            <a:off x="11723976" y="3436189"/>
            <a:ext cx="0" cy="134284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66E83FE4-B5A2-4D1B-B19F-AA2E727C9DDE}"/>
              </a:ext>
            </a:extLst>
          </p:cNvPr>
          <p:cNvCxnSpPr>
            <a:cxnSpLocks/>
          </p:cNvCxnSpPr>
          <p:nvPr/>
        </p:nvCxnSpPr>
        <p:spPr>
          <a:xfrm>
            <a:off x="11723976" y="4859548"/>
            <a:ext cx="0" cy="142623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>
            <a:extLst>
              <a:ext uri="{FF2B5EF4-FFF2-40B4-BE49-F238E27FC236}">
                <a16:creationId xmlns:a16="http://schemas.microsoft.com/office/drawing/2014/main" id="{4104DB07-712F-4CC7-9C20-8AEA0C783317}"/>
              </a:ext>
            </a:extLst>
          </p:cNvPr>
          <p:cNvSpPr/>
          <p:nvPr/>
        </p:nvSpPr>
        <p:spPr>
          <a:xfrm rot="16200000">
            <a:off x="11433518" y="1207162"/>
            <a:ext cx="86434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3423</a:t>
            </a:r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472D004B-5902-4FC3-BA9B-E978A7492691}"/>
              </a:ext>
            </a:extLst>
          </p:cNvPr>
          <p:cNvSpPr/>
          <p:nvPr/>
        </p:nvSpPr>
        <p:spPr>
          <a:xfrm rot="16200000">
            <a:off x="11450770" y="2604642"/>
            <a:ext cx="86434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3401</a:t>
            </a:r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144B224C-CF02-4B24-9E0D-99BA0ACE2C6E}"/>
              </a:ext>
            </a:extLst>
          </p:cNvPr>
          <p:cNvSpPr/>
          <p:nvPr/>
        </p:nvSpPr>
        <p:spPr>
          <a:xfrm rot="16200000">
            <a:off x="11424891" y="4019373"/>
            <a:ext cx="86434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3401</a:t>
            </a:r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53AC816E-F254-452D-91E2-4448E37B79C3}"/>
              </a:ext>
            </a:extLst>
          </p:cNvPr>
          <p:cNvSpPr/>
          <p:nvPr/>
        </p:nvSpPr>
        <p:spPr>
          <a:xfrm rot="16200000">
            <a:off x="11424889" y="5416852"/>
            <a:ext cx="86434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3423</a:t>
            </a:r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CE64B9E7-A8BA-45DD-AA7D-4826CC1C43C1}"/>
              </a:ext>
            </a:extLst>
          </p:cNvPr>
          <p:cNvCxnSpPr>
            <a:cxnSpLocks/>
          </p:cNvCxnSpPr>
          <p:nvPr/>
        </p:nvCxnSpPr>
        <p:spPr>
          <a:xfrm>
            <a:off x="664234" y="6482999"/>
            <a:ext cx="1293962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88263365-23EB-4F25-9373-B2503F08B116}"/>
              </a:ext>
            </a:extLst>
          </p:cNvPr>
          <p:cNvCxnSpPr>
            <a:cxnSpLocks/>
          </p:cNvCxnSpPr>
          <p:nvPr/>
        </p:nvCxnSpPr>
        <p:spPr>
          <a:xfrm>
            <a:off x="670663" y="5210356"/>
            <a:ext cx="0" cy="142623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>
            <a:extLst>
              <a:ext uri="{FF2B5EF4-FFF2-40B4-BE49-F238E27FC236}">
                <a16:creationId xmlns:a16="http://schemas.microsoft.com/office/drawing/2014/main" id="{342E30B8-EBAE-40C9-AAB0-1039E2A23A84}"/>
              </a:ext>
            </a:extLst>
          </p:cNvPr>
          <p:cNvCxnSpPr>
            <a:cxnSpLocks/>
          </p:cNvCxnSpPr>
          <p:nvPr/>
        </p:nvCxnSpPr>
        <p:spPr>
          <a:xfrm>
            <a:off x="1979002" y="5224737"/>
            <a:ext cx="0" cy="142623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矩形 110">
            <a:extLst>
              <a:ext uri="{FF2B5EF4-FFF2-40B4-BE49-F238E27FC236}">
                <a16:creationId xmlns:a16="http://schemas.microsoft.com/office/drawing/2014/main" id="{AB666308-B6B3-49F5-AB6D-3D68912518EC}"/>
              </a:ext>
            </a:extLst>
          </p:cNvPr>
          <p:cNvSpPr/>
          <p:nvPr/>
        </p:nvSpPr>
        <p:spPr>
          <a:xfrm>
            <a:off x="924686" y="6449801"/>
            <a:ext cx="86434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6C26FA01-F3F9-4F77-BCFF-07C4AAE4E377}"/>
              </a:ext>
            </a:extLst>
          </p:cNvPr>
          <p:cNvCxnSpPr>
            <a:cxnSpLocks/>
          </p:cNvCxnSpPr>
          <p:nvPr/>
        </p:nvCxnSpPr>
        <p:spPr>
          <a:xfrm flipH="1">
            <a:off x="330482" y="6301741"/>
            <a:ext cx="1171518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7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154">
        <p15:prstTrans prst="drape"/>
      </p:transition>
    </mc:Choice>
    <mc:Fallback xmlns="">
      <p:transition spd="slow" advClick="0" advTm="221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67" grpId="0"/>
      <p:bldP spid="68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66" grpId="0"/>
      <p:bldP spid="16" grpId="0" animBg="1"/>
      <p:bldP spid="69" grpId="0" animBg="1"/>
      <p:bldP spid="102" grpId="0"/>
      <p:bldP spid="103" grpId="0"/>
      <p:bldP spid="104" grpId="0"/>
      <p:bldP spid="105" grpId="0"/>
      <p:bldP spid="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A5F8EA-5F4F-41AD-81DB-4F41DF9E2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49" y="637294"/>
            <a:ext cx="6610351" cy="2982206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D7A8A3B-E918-4C5A-B186-9241689BF913}"/>
              </a:ext>
            </a:extLst>
          </p:cNvPr>
          <p:cNvCxnSpPr>
            <a:cxnSpLocks/>
          </p:cNvCxnSpPr>
          <p:nvPr/>
        </p:nvCxnSpPr>
        <p:spPr>
          <a:xfrm>
            <a:off x="8972904" y="628651"/>
            <a:ext cx="0" cy="29735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5BCDA43-8315-445A-8A12-A875C2A93E7E}"/>
              </a:ext>
            </a:extLst>
          </p:cNvPr>
          <p:cNvCxnSpPr>
            <a:cxnSpLocks/>
          </p:cNvCxnSpPr>
          <p:nvPr/>
        </p:nvCxnSpPr>
        <p:spPr>
          <a:xfrm>
            <a:off x="9777455" y="637295"/>
            <a:ext cx="0" cy="29822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CEB595A-9951-4426-85DC-4320BB76AB37}"/>
              </a:ext>
            </a:extLst>
          </p:cNvPr>
          <p:cNvCxnSpPr>
            <a:cxnSpLocks/>
          </p:cNvCxnSpPr>
          <p:nvPr/>
        </p:nvCxnSpPr>
        <p:spPr>
          <a:xfrm>
            <a:off x="10630766" y="637295"/>
            <a:ext cx="0" cy="29822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8E471FD8-DF2C-4349-83E6-FE01331C9783}"/>
              </a:ext>
            </a:extLst>
          </p:cNvPr>
          <p:cNvCxnSpPr>
            <a:cxnSpLocks/>
          </p:cNvCxnSpPr>
          <p:nvPr/>
        </p:nvCxnSpPr>
        <p:spPr>
          <a:xfrm>
            <a:off x="8973959" y="3385782"/>
            <a:ext cx="79320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3C3A53F2-41ED-4FA3-A482-6067F34F8909}"/>
              </a:ext>
            </a:extLst>
          </p:cNvPr>
          <p:cNvCxnSpPr>
            <a:cxnSpLocks/>
          </p:cNvCxnSpPr>
          <p:nvPr/>
        </p:nvCxnSpPr>
        <p:spPr>
          <a:xfrm>
            <a:off x="9786636" y="3385782"/>
            <a:ext cx="850091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A0CA22F8-7249-4380-95E9-6261ED3DA002}"/>
              </a:ext>
            </a:extLst>
          </p:cNvPr>
          <p:cNvSpPr/>
          <p:nvPr/>
        </p:nvSpPr>
        <p:spPr>
          <a:xfrm>
            <a:off x="9034800" y="3054959"/>
            <a:ext cx="666339" cy="279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761mm</a:t>
            </a:r>
            <a:endParaRPr lang="zh-CN" alt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696C92F-F735-401D-83FD-F46D33BDDD0C}"/>
              </a:ext>
            </a:extLst>
          </p:cNvPr>
          <p:cNvSpPr/>
          <p:nvPr/>
        </p:nvSpPr>
        <p:spPr>
          <a:xfrm>
            <a:off x="9884772" y="3063603"/>
            <a:ext cx="656765" cy="279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800mm</a:t>
            </a:r>
            <a:endParaRPr lang="zh-CN" alt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DF2D0E0-2532-49EF-8E13-57E7308BAAF2}"/>
              </a:ext>
            </a:extLst>
          </p:cNvPr>
          <p:cNvSpPr/>
          <p:nvPr/>
        </p:nvSpPr>
        <p:spPr>
          <a:xfrm>
            <a:off x="8691970" y="2078246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ED44722-D641-4855-9879-7B798AD69B99}"/>
              </a:ext>
            </a:extLst>
          </p:cNvPr>
          <p:cNvSpPr/>
          <p:nvPr/>
        </p:nvSpPr>
        <p:spPr>
          <a:xfrm>
            <a:off x="9511120" y="2087771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566343E-6CC5-41C2-801B-7B8C4A5B178F}"/>
              </a:ext>
            </a:extLst>
          </p:cNvPr>
          <p:cNvSpPr/>
          <p:nvPr/>
        </p:nvSpPr>
        <p:spPr>
          <a:xfrm>
            <a:off x="10358845" y="2116346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27FDE34-5A5F-4A0E-A6C2-47A702B58B7F}"/>
              </a:ext>
            </a:extLst>
          </p:cNvPr>
          <p:cNvSpPr/>
          <p:nvPr/>
        </p:nvSpPr>
        <p:spPr>
          <a:xfrm>
            <a:off x="11206570" y="2125871"/>
            <a:ext cx="4071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636B721F-A5EF-4042-B9F7-2713D7150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2725"/>
            <a:ext cx="5991225" cy="4105275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CF2F677-ACC1-4A58-A96A-A055FBEEEF2C}"/>
              </a:ext>
            </a:extLst>
          </p:cNvPr>
          <p:cNvCxnSpPr>
            <a:cxnSpLocks/>
          </p:cNvCxnSpPr>
          <p:nvPr/>
        </p:nvCxnSpPr>
        <p:spPr>
          <a:xfrm>
            <a:off x="3267941" y="4969039"/>
            <a:ext cx="1170709" cy="5745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086A72ED-25AD-4548-BA26-4E54D1D18B59}"/>
              </a:ext>
            </a:extLst>
          </p:cNvPr>
          <p:cNvCxnSpPr>
            <a:cxnSpLocks/>
          </p:cNvCxnSpPr>
          <p:nvPr/>
        </p:nvCxnSpPr>
        <p:spPr>
          <a:xfrm>
            <a:off x="4033618" y="4457921"/>
            <a:ext cx="1010378" cy="4934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0F3B3DC9-5D1D-466F-883F-562CC7B84998}"/>
              </a:ext>
            </a:extLst>
          </p:cNvPr>
          <p:cNvCxnSpPr>
            <a:cxnSpLocks/>
          </p:cNvCxnSpPr>
          <p:nvPr/>
        </p:nvCxnSpPr>
        <p:spPr>
          <a:xfrm>
            <a:off x="4695825" y="3886200"/>
            <a:ext cx="895350" cy="4095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032C2A24-0550-4264-8157-D07E1A1905E5}"/>
              </a:ext>
            </a:extLst>
          </p:cNvPr>
          <p:cNvCxnSpPr>
            <a:cxnSpLocks/>
          </p:cNvCxnSpPr>
          <p:nvPr/>
        </p:nvCxnSpPr>
        <p:spPr>
          <a:xfrm flipV="1">
            <a:off x="4476750" y="5000625"/>
            <a:ext cx="571500" cy="60007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65E8A99F-36B6-4E14-B96D-B913D610A13B}"/>
              </a:ext>
            </a:extLst>
          </p:cNvPr>
          <p:cNvCxnSpPr>
            <a:cxnSpLocks/>
          </p:cNvCxnSpPr>
          <p:nvPr/>
        </p:nvCxnSpPr>
        <p:spPr>
          <a:xfrm flipV="1">
            <a:off x="5086350" y="4333875"/>
            <a:ext cx="552450" cy="61912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BFC8CB89-1F36-4E3F-934B-E10679EB14EF}"/>
              </a:ext>
            </a:extLst>
          </p:cNvPr>
          <p:cNvSpPr/>
          <p:nvPr/>
        </p:nvSpPr>
        <p:spPr>
          <a:xfrm rot="18820670">
            <a:off x="4596150" y="5255234"/>
            <a:ext cx="666339" cy="279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761mm</a:t>
            </a:r>
            <a:endParaRPr lang="zh-CN" alt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5D8564E-7BF4-490E-96E9-86F6D756B2DE}"/>
              </a:ext>
            </a:extLst>
          </p:cNvPr>
          <p:cNvSpPr/>
          <p:nvPr/>
        </p:nvSpPr>
        <p:spPr>
          <a:xfrm rot="18820670">
            <a:off x="5087363" y="4555202"/>
            <a:ext cx="7697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800mm</a:t>
            </a:r>
            <a:endParaRPr lang="zh-CN" alt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A6E306AE-AE8A-4DF6-9D4C-198F8374619B}"/>
              </a:ext>
            </a:extLst>
          </p:cNvPr>
          <p:cNvCxnSpPr>
            <a:cxnSpLocks/>
          </p:cNvCxnSpPr>
          <p:nvPr/>
        </p:nvCxnSpPr>
        <p:spPr>
          <a:xfrm>
            <a:off x="11478491" y="646820"/>
            <a:ext cx="0" cy="29822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365794A3-4986-4F75-B8CB-34C724ECAA5D}"/>
              </a:ext>
            </a:extLst>
          </p:cNvPr>
          <p:cNvCxnSpPr>
            <a:cxnSpLocks/>
          </p:cNvCxnSpPr>
          <p:nvPr/>
        </p:nvCxnSpPr>
        <p:spPr>
          <a:xfrm>
            <a:off x="10643886" y="3385782"/>
            <a:ext cx="850091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A4F8B918-5A57-4304-A2F2-954F2CB2807E}"/>
              </a:ext>
            </a:extLst>
          </p:cNvPr>
          <p:cNvSpPr/>
          <p:nvPr/>
        </p:nvSpPr>
        <p:spPr>
          <a:xfrm>
            <a:off x="10742022" y="3054078"/>
            <a:ext cx="656765" cy="279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800mm</a:t>
            </a:r>
            <a:endParaRPr lang="zh-CN" alt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Title 6">
            <a:extLst>
              <a:ext uri="{FF2B5EF4-FFF2-40B4-BE49-F238E27FC236}">
                <a16:creationId xmlns:a16="http://schemas.microsoft.com/office/drawing/2014/main" id="{B40BC6A6-89EC-4A63-A26C-1CD6DAA9CC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594" y="-15516"/>
            <a:ext cx="5032255" cy="3784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工字木尺寸线</a:t>
            </a:r>
          </a:p>
        </p:txBody>
      </p:sp>
    </p:spTree>
    <p:extLst>
      <p:ext uri="{BB962C8B-B14F-4D97-AF65-F5344CB8AC3E}">
        <p14:creationId xmlns:p14="http://schemas.microsoft.com/office/powerpoint/2010/main" val="311013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3620">
        <p15:prstTrans prst="fallOver"/>
      </p:transition>
    </mc:Choice>
    <mc:Fallback xmlns="">
      <p:transition spd="slow" advClick="0" advTm="236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  <p:bldP spid="42" grpId="0"/>
      <p:bldP spid="43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83003F-5848-44BB-B84E-C553D949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6161"/>
            <a:ext cx="8033274" cy="547183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086628E-21FB-4705-8935-8EF9D6FF8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753" y="1406106"/>
            <a:ext cx="6476338" cy="3538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5E7F7F1-9D38-4C8C-A5D8-C524CA28BA55}"/>
              </a:ext>
            </a:extLst>
          </p:cNvPr>
          <p:cNvCxnSpPr>
            <a:cxnSpLocks/>
          </p:cNvCxnSpPr>
          <p:nvPr/>
        </p:nvCxnSpPr>
        <p:spPr>
          <a:xfrm flipH="1" flipV="1">
            <a:off x="741873" y="3131390"/>
            <a:ext cx="3692104" cy="27777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DD2F8CE-3BD1-4B9B-AEFD-54FD957CA487}"/>
              </a:ext>
            </a:extLst>
          </p:cNvPr>
          <p:cNvCxnSpPr>
            <a:cxnSpLocks/>
          </p:cNvCxnSpPr>
          <p:nvPr/>
        </p:nvCxnSpPr>
        <p:spPr>
          <a:xfrm flipH="1" flipV="1">
            <a:off x="1101307" y="2981866"/>
            <a:ext cx="3692104" cy="27777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9BBF62A-5650-4C06-BAA5-963EE7A45567}"/>
              </a:ext>
            </a:extLst>
          </p:cNvPr>
          <p:cNvCxnSpPr>
            <a:cxnSpLocks/>
          </p:cNvCxnSpPr>
          <p:nvPr/>
        </p:nvCxnSpPr>
        <p:spPr>
          <a:xfrm flipH="1" flipV="1">
            <a:off x="6538823" y="3036498"/>
            <a:ext cx="4856671" cy="13802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7872188-533E-45EC-B44B-AB380FEF59D4}"/>
              </a:ext>
            </a:extLst>
          </p:cNvPr>
          <p:cNvCxnSpPr>
            <a:cxnSpLocks/>
          </p:cNvCxnSpPr>
          <p:nvPr/>
        </p:nvCxnSpPr>
        <p:spPr>
          <a:xfrm flipH="1" flipV="1">
            <a:off x="7841412" y="2329133"/>
            <a:ext cx="3666226" cy="1043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81D41E8-9A51-4FB3-87D6-53F9BD4AFC21}"/>
              </a:ext>
            </a:extLst>
          </p:cNvPr>
          <p:cNvCxnSpPr>
            <a:cxnSpLocks/>
          </p:cNvCxnSpPr>
          <p:nvPr/>
        </p:nvCxnSpPr>
        <p:spPr>
          <a:xfrm flipV="1">
            <a:off x="9313390" y="3122762"/>
            <a:ext cx="1279847" cy="68892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BCA51C8C-7B4B-491C-9262-5BFBA98CF0A3}"/>
              </a:ext>
            </a:extLst>
          </p:cNvPr>
          <p:cNvCxnSpPr>
            <a:cxnSpLocks/>
          </p:cNvCxnSpPr>
          <p:nvPr/>
        </p:nvCxnSpPr>
        <p:spPr>
          <a:xfrm flipH="1">
            <a:off x="3467819" y="5926347"/>
            <a:ext cx="923027" cy="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3518A673-31AB-4F4F-9FD9-893445C5C769}"/>
              </a:ext>
            </a:extLst>
          </p:cNvPr>
          <p:cNvSpPr/>
          <p:nvPr/>
        </p:nvSpPr>
        <p:spPr>
          <a:xfrm>
            <a:off x="2638172" y="5736413"/>
            <a:ext cx="8771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犯规线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2AFE519-242D-4638-A32F-B9C7EF7D2CBA}"/>
              </a:ext>
            </a:extLst>
          </p:cNvPr>
          <p:cNvSpPr/>
          <p:nvPr/>
        </p:nvSpPr>
        <p:spPr>
          <a:xfrm>
            <a:off x="1564494" y="5772328"/>
            <a:ext cx="132535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r>
            <a:r>
              <a:rPr lang="zh-CN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号工字木</a:t>
            </a:r>
          </a:p>
        </p:txBody>
      </p:sp>
      <p:sp>
        <p:nvSpPr>
          <p:cNvPr id="32" name="Title 6">
            <a:extLst>
              <a:ext uri="{FF2B5EF4-FFF2-40B4-BE49-F238E27FC236}">
                <a16:creationId xmlns:a16="http://schemas.microsoft.com/office/drawing/2014/main" id="{2953AAD6-1099-4E6F-AAC0-88A0D4A0695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594" y="-15516"/>
            <a:ext cx="5032255" cy="3784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球道区垫木尺寸线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6F61466-477E-4C2F-85CE-154B49DD2C80}"/>
              </a:ext>
            </a:extLst>
          </p:cNvPr>
          <p:cNvSpPr/>
          <p:nvPr/>
        </p:nvSpPr>
        <p:spPr>
          <a:xfrm>
            <a:off x="9068322" y="3160976"/>
            <a:ext cx="864340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1060</a:t>
            </a:r>
            <a:r>
              <a:rPr lang="en-US" altLang="zh-CN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mm</a:t>
            </a:r>
            <a:endParaRPr lang="zh-CN" alt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79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1636">
        <p15:prstTrans prst="pageCurlDouble"/>
      </p:transition>
    </mc:Choice>
    <mc:Fallback xmlns="">
      <p:transition spd="slow" advClick="0" advTm="116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F835AC18-3830-4239-9F31-EB0064BFCA8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594" y="-15516"/>
            <a:ext cx="5032255" cy="3784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助跑区垫木尺寸线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D37A77-9FD8-4850-A2F1-22C065542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78"/>
          <a:stretch/>
        </p:blipFill>
        <p:spPr>
          <a:xfrm>
            <a:off x="112144" y="612476"/>
            <a:ext cx="8858192" cy="5771072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FAFD3BA2-06FC-4CB4-909F-1B5C6805C7D2}"/>
              </a:ext>
            </a:extLst>
          </p:cNvPr>
          <p:cNvCxnSpPr>
            <a:cxnSpLocks/>
          </p:cNvCxnSpPr>
          <p:nvPr/>
        </p:nvCxnSpPr>
        <p:spPr>
          <a:xfrm>
            <a:off x="5348377" y="5762445"/>
            <a:ext cx="767751" cy="29329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D55BE7C4-16B2-4924-9BF8-3C50FE7EDF07}"/>
              </a:ext>
            </a:extLst>
          </p:cNvPr>
          <p:cNvSpPr/>
          <p:nvPr/>
        </p:nvSpPr>
        <p:spPr>
          <a:xfrm>
            <a:off x="6079041" y="5903283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1060mm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4DAF75C-1F92-4CD0-B116-B3DDF70DC53C}"/>
              </a:ext>
            </a:extLst>
          </p:cNvPr>
          <p:cNvCxnSpPr>
            <a:cxnSpLocks/>
          </p:cNvCxnSpPr>
          <p:nvPr/>
        </p:nvCxnSpPr>
        <p:spPr>
          <a:xfrm>
            <a:off x="6061494" y="4957313"/>
            <a:ext cx="767751" cy="29329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AF9BC82A-43C8-4171-BA41-7570A2E4925F}"/>
              </a:ext>
            </a:extLst>
          </p:cNvPr>
          <p:cNvSpPr/>
          <p:nvPr/>
        </p:nvSpPr>
        <p:spPr>
          <a:xfrm>
            <a:off x="6792158" y="5098151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AE3E5FC7-5585-4F6A-9CE3-5A235B7C7142}"/>
              </a:ext>
            </a:extLst>
          </p:cNvPr>
          <p:cNvCxnSpPr>
            <a:cxnSpLocks/>
          </p:cNvCxnSpPr>
          <p:nvPr/>
        </p:nvCxnSpPr>
        <p:spPr>
          <a:xfrm>
            <a:off x="6656717" y="4327585"/>
            <a:ext cx="767751" cy="29329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27D42FB9-4069-441C-830C-D79A39254BE2}"/>
              </a:ext>
            </a:extLst>
          </p:cNvPr>
          <p:cNvSpPr/>
          <p:nvPr/>
        </p:nvSpPr>
        <p:spPr>
          <a:xfrm>
            <a:off x="7387381" y="4468423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1060mm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B141AEC-0F2C-49A4-A2BF-F05F0C2B8DBE}"/>
              </a:ext>
            </a:extLst>
          </p:cNvPr>
          <p:cNvCxnSpPr>
            <a:cxnSpLocks/>
          </p:cNvCxnSpPr>
          <p:nvPr/>
        </p:nvCxnSpPr>
        <p:spPr>
          <a:xfrm>
            <a:off x="7191555" y="3749614"/>
            <a:ext cx="767751" cy="29329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EE8D69B7-99AD-4624-BA46-E5C3B9B93860}"/>
              </a:ext>
            </a:extLst>
          </p:cNvPr>
          <p:cNvSpPr/>
          <p:nvPr/>
        </p:nvSpPr>
        <p:spPr>
          <a:xfrm>
            <a:off x="7922219" y="3890452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1060mm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6C89EEA-BE44-4AD6-90A6-BBAE71F58723}"/>
              </a:ext>
            </a:extLst>
          </p:cNvPr>
          <p:cNvCxnSpPr>
            <a:cxnSpLocks/>
          </p:cNvCxnSpPr>
          <p:nvPr/>
        </p:nvCxnSpPr>
        <p:spPr>
          <a:xfrm>
            <a:off x="7812657" y="3024996"/>
            <a:ext cx="767751" cy="29329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39609DB9-81DF-4D80-AEEA-44AF495A77DF}"/>
              </a:ext>
            </a:extLst>
          </p:cNvPr>
          <p:cNvSpPr/>
          <p:nvPr/>
        </p:nvSpPr>
        <p:spPr>
          <a:xfrm>
            <a:off x="8543321" y="3165834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C47C6FFF-5BDF-4DF9-A21F-C863232F22A5}"/>
              </a:ext>
            </a:extLst>
          </p:cNvPr>
          <p:cNvCxnSpPr>
            <a:cxnSpLocks/>
          </p:cNvCxnSpPr>
          <p:nvPr/>
        </p:nvCxnSpPr>
        <p:spPr>
          <a:xfrm>
            <a:off x="8425132" y="2334882"/>
            <a:ext cx="767751" cy="29329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C252A060-513E-4218-8765-AFBCD755D13B}"/>
              </a:ext>
            </a:extLst>
          </p:cNvPr>
          <p:cNvSpPr/>
          <p:nvPr/>
        </p:nvSpPr>
        <p:spPr>
          <a:xfrm>
            <a:off x="9155796" y="2475720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1060mm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6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747">
        <p:pull/>
      </p:transition>
    </mc:Choice>
    <mc:Fallback xmlns="">
      <p:transition spd="slow" advClick="0" advTm="6747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2" grpId="0"/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80769B24-D301-4141-9C05-7B5C42C257A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594" y="-15516"/>
            <a:ext cx="5032255" cy="3784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zh-CN" altLang="en-US" sz="2000" b="1" spc="300" noProof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latin typeface="微软雅黑" panose="020B0503020204020204" charset="-122"/>
                <a:cs typeface="微软雅黑" panose="020B0503020204020204" charset="-122"/>
              </a:rPr>
              <a:t>边木及中间框</a:t>
            </a:r>
            <a:r>
              <a:rPr kumimoji="0" lang="zh-CN" altLang="en-US" sz="20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尺寸线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DFD553-BBD4-4FAF-A268-A56B477E8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1" y="549526"/>
            <a:ext cx="8729932" cy="5101019"/>
          </a:xfrm>
          <a:prstGeom prst="rect">
            <a:avLst/>
          </a:prstGeom>
        </p:spPr>
      </p:pic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1FCB8ADE-DA94-4D20-A90E-29E20994F6E1}"/>
              </a:ext>
            </a:extLst>
          </p:cNvPr>
          <p:cNvCxnSpPr>
            <a:cxnSpLocks/>
          </p:cNvCxnSpPr>
          <p:nvPr/>
        </p:nvCxnSpPr>
        <p:spPr>
          <a:xfrm>
            <a:off x="2682815" y="4382218"/>
            <a:ext cx="155275" cy="77637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1E148601-4427-4C26-ADC1-CFDE808F1710}"/>
              </a:ext>
            </a:extLst>
          </p:cNvPr>
          <p:cNvSpPr/>
          <p:nvPr/>
        </p:nvSpPr>
        <p:spPr>
          <a:xfrm>
            <a:off x="2311879" y="5144158"/>
            <a:ext cx="90366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761mm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47E03E9-DD9D-413A-A0C9-E14BE4EEA4E0}"/>
              </a:ext>
            </a:extLst>
          </p:cNvPr>
          <p:cNvCxnSpPr>
            <a:cxnSpLocks/>
          </p:cNvCxnSpPr>
          <p:nvPr/>
        </p:nvCxnSpPr>
        <p:spPr>
          <a:xfrm>
            <a:off x="5362755" y="4896927"/>
            <a:ext cx="155275" cy="77637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748C7F27-6DCC-4C24-A8FA-3621367436E1}"/>
              </a:ext>
            </a:extLst>
          </p:cNvPr>
          <p:cNvSpPr/>
          <p:nvPr/>
        </p:nvSpPr>
        <p:spPr>
          <a:xfrm>
            <a:off x="4991819" y="5658867"/>
            <a:ext cx="90366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122512"/>
      </p:ext>
    </p:extLst>
  </p:cSld>
  <p:clrMapOvr>
    <a:masterClrMapping/>
  </p:clrMapOvr>
  <p:transition spd="med" advClick="0" advTm="809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C72026F-CC52-4679-AEE6-957A9C5DD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035"/>
            <a:ext cx="11458575" cy="6162675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CB83DE02-F834-4C95-9FB7-3086215DA12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594" y="-15516"/>
            <a:ext cx="5032255" cy="3784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zh-CN" altLang="en-US" sz="2000" b="1" spc="30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latin typeface="微软雅黑" panose="020B0503020204020204" charset="-122"/>
                <a:cs typeface="微软雅黑" panose="020B0503020204020204" charset="-122"/>
              </a:rPr>
              <a:t>衬板</a:t>
            </a:r>
            <a:r>
              <a:rPr kumimoji="0" lang="zh-CN" altLang="en-US" sz="20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尺寸线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FAE6201-31DE-44F3-952A-63DCF6A5E724}"/>
              </a:ext>
            </a:extLst>
          </p:cNvPr>
          <p:cNvCxnSpPr>
            <a:cxnSpLocks/>
          </p:cNvCxnSpPr>
          <p:nvPr/>
        </p:nvCxnSpPr>
        <p:spPr>
          <a:xfrm>
            <a:off x="1928492" y="5184474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E13BABE-DF54-4964-A9C6-47BAE4139D37}"/>
              </a:ext>
            </a:extLst>
          </p:cNvPr>
          <p:cNvCxnSpPr>
            <a:cxnSpLocks/>
          </p:cNvCxnSpPr>
          <p:nvPr/>
        </p:nvCxnSpPr>
        <p:spPr>
          <a:xfrm>
            <a:off x="2244794" y="5198852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4F36F70-08A3-465B-96DC-9D4B8A77EFFE}"/>
              </a:ext>
            </a:extLst>
          </p:cNvPr>
          <p:cNvCxnSpPr>
            <a:cxnSpLocks/>
          </p:cNvCxnSpPr>
          <p:nvPr/>
        </p:nvCxnSpPr>
        <p:spPr>
          <a:xfrm>
            <a:off x="3141941" y="5207479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043F8A7-C458-49C6-B8D0-3F5E24CADFBF}"/>
              </a:ext>
            </a:extLst>
          </p:cNvPr>
          <p:cNvCxnSpPr>
            <a:cxnSpLocks/>
          </p:cNvCxnSpPr>
          <p:nvPr/>
        </p:nvCxnSpPr>
        <p:spPr>
          <a:xfrm>
            <a:off x="4047714" y="5181599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1524CB6-63DF-443E-9906-B5C451269B40}"/>
              </a:ext>
            </a:extLst>
          </p:cNvPr>
          <p:cNvCxnSpPr>
            <a:cxnSpLocks/>
          </p:cNvCxnSpPr>
          <p:nvPr/>
        </p:nvCxnSpPr>
        <p:spPr>
          <a:xfrm>
            <a:off x="4953488" y="5172972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C1788BF-E54C-49B5-B451-E5BFFC514440}"/>
              </a:ext>
            </a:extLst>
          </p:cNvPr>
          <p:cNvCxnSpPr>
            <a:cxnSpLocks/>
          </p:cNvCxnSpPr>
          <p:nvPr/>
        </p:nvCxnSpPr>
        <p:spPr>
          <a:xfrm>
            <a:off x="5842009" y="5155719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5033660-90EA-4313-AF7B-E4B433089743}"/>
              </a:ext>
            </a:extLst>
          </p:cNvPr>
          <p:cNvCxnSpPr>
            <a:cxnSpLocks/>
          </p:cNvCxnSpPr>
          <p:nvPr/>
        </p:nvCxnSpPr>
        <p:spPr>
          <a:xfrm>
            <a:off x="6765035" y="5155720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F62F8C1-DDD9-46D5-8B46-B6B9E882C44C}"/>
              </a:ext>
            </a:extLst>
          </p:cNvPr>
          <p:cNvCxnSpPr>
            <a:cxnSpLocks/>
          </p:cNvCxnSpPr>
          <p:nvPr/>
        </p:nvCxnSpPr>
        <p:spPr>
          <a:xfrm>
            <a:off x="7670809" y="5172973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CC415B6-3A48-4AA2-8D26-C676E4FAEEE7}"/>
              </a:ext>
            </a:extLst>
          </p:cNvPr>
          <p:cNvCxnSpPr>
            <a:cxnSpLocks/>
          </p:cNvCxnSpPr>
          <p:nvPr/>
        </p:nvCxnSpPr>
        <p:spPr>
          <a:xfrm>
            <a:off x="8559330" y="5216105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4AC8693-8362-4FCF-953B-F56498F9FFA6}"/>
              </a:ext>
            </a:extLst>
          </p:cNvPr>
          <p:cNvCxnSpPr>
            <a:cxnSpLocks/>
          </p:cNvCxnSpPr>
          <p:nvPr/>
        </p:nvCxnSpPr>
        <p:spPr>
          <a:xfrm>
            <a:off x="9473730" y="5198851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F002CD0-ADCA-44DA-9694-DFA5747D998A}"/>
              </a:ext>
            </a:extLst>
          </p:cNvPr>
          <p:cNvCxnSpPr>
            <a:cxnSpLocks/>
          </p:cNvCxnSpPr>
          <p:nvPr/>
        </p:nvCxnSpPr>
        <p:spPr>
          <a:xfrm>
            <a:off x="10370877" y="5190225"/>
            <a:ext cx="0" cy="9316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87BE48C-E577-4806-93EF-A34FBB3A9C11}"/>
              </a:ext>
            </a:extLst>
          </p:cNvPr>
          <p:cNvCxnSpPr>
            <a:cxnSpLocks/>
          </p:cNvCxnSpPr>
          <p:nvPr/>
        </p:nvCxnSpPr>
        <p:spPr>
          <a:xfrm>
            <a:off x="2256708" y="6009913"/>
            <a:ext cx="848802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E9247E42-B239-45BE-A6A1-4C7C06399894}"/>
              </a:ext>
            </a:extLst>
          </p:cNvPr>
          <p:cNvSpPr/>
          <p:nvPr/>
        </p:nvSpPr>
        <p:spPr>
          <a:xfrm>
            <a:off x="2273894" y="6142127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6CEDE5D-82AD-42D8-855D-1A151F59578A}"/>
              </a:ext>
            </a:extLst>
          </p:cNvPr>
          <p:cNvSpPr/>
          <p:nvPr/>
        </p:nvSpPr>
        <p:spPr>
          <a:xfrm>
            <a:off x="3168167" y="6156505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80C075F-C044-4EDA-8601-69A41A120D73}"/>
              </a:ext>
            </a:extLst>
          </p:cNvPr>
          <p:cNvSpPr/>
          <p:nvPr/>
        </p:nvSpPr>
        <p:spPr>
          <a:xfrm>
            <a:off x="4073939" y="6165131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47E7018-CA4B-4246-9400-6655A2675C4E}"/>
              </a:ext>
            </a:extLst>
          </p:cNvPr>
          <p:cNvSpPr/>
          <p:nvPr/>
        </p:nvSpPr>
        <p:spPr>
          <a:xfrm>
            <a:off x="4985464" y="6170882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E36210A-860F-4113-8CCF-8AE16733D964}"/>
              </a:ext>
            </a:extLst>
          </p:cNvPr>
          <p:cNvSpPr/>
          <p:nvPr/>
        </p:nvSpPr>
        <p:spPr>
          <a:xfrm>
            <a:off x="5882611" y="6162255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D406C8B-EAD5-4FC9-B5EB-15F8BDB40B8B}"/>
              </a:ext>
            </a:extLst>
          </p:cNvPr>
          <p:cNvSpPr/>
          <p:nvPr/>
        </p:nvSpPr>
        <p:spPr>
          <a:xfrm>
            <a:off x="6762506" y="6162256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0287831-0D51-4ADB-9376-3D78708A4DC9}"/>
              </a:ext>
            </a:extLst>
          </p:cNvPr>
          <p:cNvSpPr/>
          <p:nvPr/>
        </p:nvSpPr>
        <p:spPr>
          <a:xfrm>
            <a:off x="7676904" y="6145003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9AB3125-8C22-4303-BDD0-2115AF7E0314}"/>
              </a:ext>
            </a:extLst>
          </p:cNvPr>
          <p:cNvSpPr/>
          <p:nvPr/>
        </p:nvSpPr>
        <p:spPr>
          <a:xfrm>
            <a:off x="8591306" y="6153629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3DC4A0B-5FBF-43E7-BF5B-101532637750}"/>
              </a:ext>
            </a:extLst>
          </p:cNvPr>
          <p:cNvSpPr/>
          <p:nvPr/>
        </p:nvSpPr>
        <p:spPr>
          <a:xfrm>
            <a:off x="9488453" y="6153628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40B18B09-2B6B-416B-BBED-B1968F9C9C2B}"/>
              </a:ext>
            </a:extLst>
          </p:cNvPr>
          <p:cNvCxnSpPr>
            <a:cxnSpLocks/>
          </p:cNvCxnSpPr>
          <p:nvPr/>
        </p:nvCxnSpPr>
        <p:spPr>
          <a:xfrm>
            <a:off x="1957658" y="6012789"/>
            <a:ext cx="293837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F6F37687-5F2F-4156-ABDF-716AC55C7FE2}"/>
              </a:ext>
            </a:extLst>
          </p:cNvPr>
          <p:cNvSpPr/>
          <p:nvPr/>
        </p:nvSpPr>
        <p:spPr>
          <a:xfrm>
            <a:off x="1560777" y="6119123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761mm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258E2F6-AB57-4894-A9F9-7420FF7958DF}"/>
              </a:ext>
            </a:extLst>
          </p:cNvPr>
          <p:cNvCxnSpPr>
            <a:cxnSpLocks/>
          </p:cNvCxnSpPr>
          <p:nvPr/>
        </p:nvCxnSpPr>
        <p:spPr>
          <a:xfrm>
            <a:off x="1833113" y="1422298"/>
            <a:ext cx="8972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ABAD3A4F-F816-49EA-819D-9DA0DE7898F9}"/>
              </a:ext>
            </a:extLst>
          </p:cNvPr>
          <p:cNvCxnSpPr>
            <a:cxnSpLocks/>
          </p:cNvCxnSpPr>
          <p:nvPr/>
        </p:nvCxnSpPr>
        <p:spPr>
          <a:xfrm>
            <a:off x="1823588" y="1946173"/>
            <a:ext cx="8972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4DED21E6-3C86-4FB1-95FA-F4E26ABD3D85}"/>
              </a:ext>
            </a:extLst>
          </p:cNvPr>
          <p:cNvCxnSpPr>
            <a:cxnSpLocks/>
          </p:cNvCxnSpPr>
          <p:nvPr/>
        </p:nvCxnSpPr>
        <p:spPr>
          <a:xfrm>
            <a:off x="2284743" y="1422458"/>
            <a:ext cx="0" cy="52064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356943DA-90A8-4E27-BB36-84E9947355F2}"/>
              </a:ext>
            </a:extLst>
          </p:cNvPr>
          <p:cNvSpPr/>
          <p:nvPr/>
        </p:nvSpPr>
        <p:spPr>
          <a:xfrm>
            <a:off x="2214407" y="1529691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1060mm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86070EDB-D270-411E-8CBF-696753FA9262}"/>
              </a:ext>
            </a:extLst>
          </p:cNvPr>
          <p:cNvCxnSpPr>
            <a:cxnSpLocks/>
          </p:cNvCxnSpPr>
          <p:nvPr/>
        </p:nvCxnSpPr>
        <p:spPr>
          <a:xfrm>
            <a:off x="10310004" y="724936"/>
            <a:ext cx="8972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1A743B6-0BA4-41FB-92EF-2D7C7D964756}"/>
              </a:ext>
            </a:extLst>
          </p:cNvPr>
          <p:cNvCxnSpPr>
            <a:cxnSpLocks/>
          </p:cNvCxnSpPr>
          <p:nvPr/>
        </p:nvCxnSpPr>
        <p:spPr>
          <a:xfrm>
            <a:off x="10367513" y="5867777"/>
            <a:ext cx="8972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1CE0BFBB-9E08-44AB-8861-44832DCD368C}"/>
              </a:ext>
            </a:extLst>
          </p:cNvPr>
          <p:cNvCxnSpPr>
            <a:cxnSpLocks/>
          </p:cNvCxnSpPr>
          <p:nvPr/>
        </p:nvCxnSpPr>
        <p:spPr>
          <a:xfrm>
            <a:off x="10813392" y="759124"/>
            <a:ext cx="0" cy="505508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20F9F3C6-3308-4ECC-9458-A369456FFD41}"/>
              </a:ext>
            </a:extLst>
          </p:cNvPr>
          <p:cNvSpPr/>
          <p:nvPr/>
        </p:nvSpPr>
        <p:spPr>
          <a:xfrm>
            <a:off x="10768935" y="3183088"/>
            <a:ext cx="123040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13648mm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3EEFE5A6-9D93-4F42-90BF-E3ACFAA019D8}"/>
              </a:ext>
            </a:extLst>
          </p:cNvPr>
          <p:cNvCxnSpPr>
            <a:cxnSpLocks/>
          </p:cNvCxnSpPr>
          <p:nvPr/>
        </p:nvCxnSpPr>
        <p:spPr>
          <a:xfrm>
            <a:off x="3194109" y="6015663"/>
            <a:ext cx="848802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B5C7AF5D-5E63-4742-A499-83BAA6F298B4}"/>
              </a:ext>
            </a:extLst>
          </p:cNvPr>
          <p:cNvCxnSpPr>
            <a:cxnSpLocks/>
          </p:cNvCxnSpPr>
          <p:nvPr/>
        </p:nvCxnSpPr>
        <p:spPr>
          <a:xfrm>
            <a:off x="4074000" y="6015666"/>
            <a:ext cx="848802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26B6E081-C410-4F77-8EB2-DB5D91A5B30F}"/>
              </a:ext>
            </a:extLst>
          </p:cNvPr>
          <p:cNvCxnSpPr>
            <a:cxnSpLocks/>
          </p:cNvCxnSpPr>
          <p:nvPr/>
        </p:nvCxnSpPr>
        <p:spPr>
          <a:xfrm>
            <a:off x="4979773" y="6007037"/>
            <a:ext cx="848802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FE8D2F81-A780-4321-ABF1-5262D822A8F9}"/>
              </a:ext>
            </a:extLst>
          </p:cNvPr>
          <p:cNvCxnSpPr>
            <a:cxnSpLocks/>
          </p:cNvCxnSpPr>
          <p:nvPr/>
        </p:nvCxnSpPr>
        <p:spPr>
          <a:xfrm>
            <a:off x="5894169" y="6007036"/>
            <a:ext cx="848802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81FF02A3-FB88-4838-A2AA-D44ACD53B411}"/>
              </a:ext>
            </a:extLst>
          </p:cNvPr>
          <p:cNvCxnSpPr>
            <a:cxnSpLocks/>
          </p:cNvCxnSpPr>
          <p:nvPr/>
        </p:nvCxnSpPr>
        <p:spPr>
          <a:xfrm>
            <a:off x="6808570" y="6015666"/>
            <a:ext cx="848802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4249E031-566E-47CB-B8F6-F7F141C78815}"/>
              </a:ext>
            </a:extLst>
          </p:cNvPr>
          <p:cNvCxnSpPr>
            <a:cxnSpLocks/>
          </p:cNvCxnSpPr>
          <p:nvPr/>
        </p:nvCxnSpPr>
        <p:spPr>
          <a:xfrm>
            <a:off x="7671209" y="6015663"/>
            <a:ext cx="848802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B87FDE0D-96DB-4A60-BAC9-DDA6172D7043}"/>
              </a:ext>
            </a:extLst>
          </p:cNvPr>
          <p:cNvCxnSpPr>
            <a:cxnSpLocks/>
          </p:cNvCxnSpPr>
          <p:nvPr/>
        </p:nvCxnSpPr>
        <p:spPr>
          <a:xfrm>
            <a:off x="8585611" y="6015668"/>
            <a:ext cx="848802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149AF790-A3E9-43C8-BECB-BC10595CB266}"/>
              </a:ext>
            </a:extLst>
          </p:cNvPr>
          <p:cNvCxnSpPr>
            <a:cxnSpLocks/>
          </p:cNvCxnSpPr>
          <p:nvPr/>
        </p:nvCxnSpPr>
        <p:spPr>
          <a:xfrm>
            <a:off x="9500009" y="6015665"/>
            <a:ext cx="848802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56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9457">
        <p15:prstTrans prst="fallOver"/>
      </p:transition>
    </mc:Choice>
    <mc:Fallback xmlns="">
      <p:transition spd="slow" advClick="0" advTm="194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1" grpId="0"/>
      <p:bldP spid="23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4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371469-222E-437A-BDDA-FA38C1378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5111"/>
            <a:ext cx="12192000" cy="4567778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8FCF583-96FD-4C6E-B55B-27EEF1272694}"/>
              </a:ext>
            </a:extLst>
          </p:cNvPr>
          <p:cNvCxnSpPr>
            <a:cxnSpLocks/>
          </p:cNvCxnSpPr>
          <p:nvPr/>
        </p:nvCxnSpPr>
        <p:spPr>
          <a:xfrm>
            <a:off x="108318" y="4468483"/>
            <a:ext cx="0" cy="1293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C81AD2B-73BB-4109-AAC7-BB1B817BC88C}"/>
              </a:ext>
            </a:extLst>
          </p:cNvPr>
          <p:cNvCxnSpPr>
            <a:cxnSpLocks/>
          </p:cNvCxnSpPr>
          <p:nvPr/>
        </p:nvCxnSpPr>
        <p:spPr>
          <a:xfrm>
            <a:off x="1230651" y="4477109"/>
            <a:ext cx="0" cy="12695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571C1EA-7F0B-4C0E-9640-8743C186CDE0}"/>
              </a:ext>
            </a:extLst>
          </p:cNvPr>
          <p:cNvCxnSpPr>
            <a:cxnSpLocks/>
          </p:cNvCxnSpPr>
          <p:nvPr/>
        </p:nvCxnSpPr>
        <p:spPr>
          <a:xfrm>
            <a:off x="3032673" y="4485736"/>
            <a:ext cx="0" cy="1260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0B0A63E-F9E6-4BF4-8884-EB100C75E7CD}"/>
              </a:ext>
            </a:extLst>
          </p:cNvPr>
          <p:cNvCxnSpPr>
            <a:cxnSpLocks/>
          </p:cNvCxnSpPr>
          <p:nvPr/>
        </p:nvCxnSpPr>
        <p:spPr>
          <a:xfrm>
            <a:off x="4844221" y="4477109"/>
            <a:ext cx="0" cy="1252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5174B83-ECF4-442B-94FF-13A828CC9D55}"/>
              </a:ext>
            </a:extLst>
          </p:cNvPr>
          <p:cNvCxnSpPr>
            <a:cxnSpLocks/>
          </p:cNvCxnSpPr>
          <p:nvPr/>
        </p:nvCxnSpPr>
        <p:spPr>
          <a:xfrm>
            <a:off x="6656665" y="4468483"/>
            <a:ext cx="0" cy="12695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CD87003-E959-4A93-AF91-DBF0EC737BB0}"/>
              </a:ext>
            </a:extLst>
          </p:cNvPr>
          <p:cNvCxnSpPr>
            <a:cxnSpLocks/>
          </p:cNvCxnSpPr>
          <p:nvPr/>
        </p:nvCxnSpPr>
        <p:spPr>
          <a:xfrm>
            <a:off x="8458687" y="4485736"/>
            <a:ext cx="0" cy="1295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48BDF61-A45A-46DB-AA61-47D7477D700D}"/>
              </a:ext>
            </a:extLst>
          </p:cNvPr>
          <p:cNvCxnSpPr>
            <a:cxnSpLocks/>
          </p:cNvCxnSpPr>
          <p:nvPr/>
        </p:nvCxnSpPr>
        <p:spPr>
          <a:xfrm>
            <a:off x="10278861" y="4425351"/>
            <a:ext cx="0" cy="1347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6300E03-973F-4D87-9864-8648B017CAF4}"/>
              </a:ext>
            </a:extLst>
          </p:cNvPr>
          <p:cNvCxnSpPr>
            <a:cxnSpLocks/>
          </p:cNvCxnSpPr>
          <p:nvPr/>
        </p:nvCxnSpPr>
        <p:spPr>
          <a:xfrm>
            <a:off x="12078906" y="4431102"/>
            <a:ext cx="0" cy="1347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9B8DC9B3-AB01-435E-BDC1-8E4E71FD6E61}"/>
              </a:ext>
            </a:extLst>
          </p:cNvPr>
          <p:cNvCxnSpPr>
            <a:cxnSpLocks/>
          </p:cNvCxnSpPr>
          <p:nvPr/>
        </p:nvCxnSpPr>
        <p:spPr>
          <a:xfrm>
            <a:off x="108730" y="5518208"/>
            <a:ext cx="1116221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C4DD3FE9-2A31-4C49-90B6-F9D970F5689F}"/>
              </a:ext>
            </a:extLst>
          </p:cNvPr>
          <p:cNvSpPr/>
          <p:nvPr/>
        </p:nvSpPr>
        <p:spPr>
          <a:xfrm>
            <a:off x="281192" y="5210475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2245mm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09356B57-721C-4CFB-80EA-24EAD34EC145}"/>
              </a:ext>
            </a:extLst>
          </p:cNvPr>
          <p:cNvCxnSpPr>
            <a:cxnSpLocks/>
          </p:cNvCxnSpPr>
          <p:nvPr/>
        </p:nvCxnSpPr>
        <p:spPr>
          <a:xfrm>
            <a:off x="1232680" y="5518208"/>
            <a:ext cx="178674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5339228D-23A4-4D1A-9D97-924595F3ABF6}"/>
              </a:ext>
            </a:extLst>
          </p:cNvPr>
          <p:cNvSpPr/>
          <p:nvPr/>
        </p:nvSpPr>
        <p:spPr>
          <a:xfrm>
            <a:off x="1671842" y="5210475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3640mm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74650648-2F03-4A8B-B8A3-BF034B690813}"/>
              </a:ext>
            </a:extLst>
          </p:cNvPr>
          <p:cNvCxnSpPr>
            <a:cxnSpLocks/>
          </p:cNvCxnSpPr>
          <p:nvPr/>
        </p:nvCxnSpPr>
        <p:spPr>
          <a:xfrm>
            <a:off x="3061480" y="5518208"/>
            <a:ext cx="178674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F23F495D-12A1-4A6F-B993-35C07E8D769A}"/>
              </a:ext>
            </a:extLst>
          </p:cNvPr>
          <p:cNvSpPr/>
          <p:nvPr/>
        </p:nvSpPr>
        <p:spPr>
          <a:xfrm>
            <a:off x="3500642" y="5210475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3640mm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77FC20D5-6CAB-4DFB-B194-662C58CCABBA}"/>
              </a:ext>
            </a:extLst>
          </p:cNvPr>
          <p:cNvCxnSpPr>
            <a:cxnSpLocks/>
          </p:cNvCxnSpPr>
          <p:nvPr/>
        </p:nvCxnSpPr>
        <p:spPr>
          <a:xfrm>
            <a:off x="4871230" y="5518208"/>
            <a:ext cx="178674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B4462256-D92B-4472-9964-C3B5C9215B4F}"/>
              </a:ext>
            </a:extLst>
          </p:cNvPr>
          <p:cNvSpPr/>
          <p:nvPr/>
        </p:nvSpPr>
        <p:spPr>
          <a:xfrm>
            <a:off x="5310392" y="5210475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3640mm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7EF037CE-1490-47FE-8F5B-1B3F4724F405}"/>
              </a:ext>
            </a:extLst>
          </p:cNvPr>
          <p:cNvCxnSpPr>
            <a:cxnSpLocks/>
          </p:cNvCxnSpPr>
          <p:nvPr/>
        </p:nvCxnSpPr>
        <p:spPr>
          <a:xfrm>
            <a:off x="6671455" y="5518208"/>
            <a:ext cx="178674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6DCDE93C-16A6-48A7-B5AB-A59628004FB5}"/>
              </a:ext>
            </a:extLst>
          </p:cNvPr>
          <p:cNvSpPr/>
          <p:nvPr/>
        </p:nvSpPr>
        <p:spPr>
          <a:xfrm>
            <a:off x="7110617" y="5210475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3640mm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F5FC730D-D787-4A25-B6E5-918676E072AF}"/>
              </a:ext>
            </a:extLst>
          </p:cNvPr>
          <p:cNvCxnSpPr>
            <a:cxnSpLocks/>
          </p:cNvCxnSpPr>
          <p:nvPr/>
        </p:nvCxnSpPr>
        <p:spPr>
          <a:xfrm>
            <a:off x="8490730" y="5518208"/>
            <a:ext cx="178674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B2927FED-D7EF-421F-90A7-1A9FB05F4D16}"/>
              </a:ext>
            </a:extLst>
          </p:cNvPr>
          <p:cNvSpPr/>
          <p:nvPr/>
        </p:nvSpPr>
        <p:spPr>
          <a:xfrm>
            <a:off x="8929892" y="5210475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3640mm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398A5C74-1984-4431-A119-37FBC8258542}"/>
              </a:ext>
            </a:extLst>
          </p:cNvPr>
          <p:cNvCxnSpPr>
            <a:cxnSpLocks/>
          </p:cNvCxnSpPr>
          <p:nvPr/>
        </p:nvCxnSpPr>
        <p:spPr>
          <a:xfrm>
            <a:off x="10300480" y="5518208"/>
            <a:ext cx="178674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93A9E8DC-E965-476A-9C59-3A3DDD13CEC7}"/>
              </a:ext>
            </a:extLst>
          </p:cNvPr>
          <p:cNvSpPr/>
          <p:nvPr/>
        </p:nvSpPr>
        <p:spPr>
          <a:xfrm>
            <a:off x="10739642" y="5210475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3640mm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8C537E3F-C983-47EE-BE99-71F130677D1B}"/>
              </a:ext>
            </a:extLst>
          </p:cNvPr>
          <p:cNvCxnSpPr>
            <a:cxnSpLocks/>
          </p:cNvCxnSpPr>
          <p:nvPr/>
        </p:nvCxnSpPr>
        <p:spPr>
          <a:xfrm>
            <a:off x="9058275" y="5146573"/>
            <a:ext cx="8972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B6026AAA-20DB-451E-B46B-9D5759B09372}"/>
              </a:ext>
            </a:extLst>
          </p:cNvPr>
          <p:cNvCxnSpPr>
            <a:cxnSpLocks/>
          </p:cNvCxnSpPr>
          <p:nvPr/>
        </p:nvCxnSpPr>
        <p:spPr>
          <a:xfrm>
            <a:off x="9105900" y="1736623"/>
            <a:ext cx="8972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4CF71950-82A2-4270-A2BB-4885E65E5259}"/>
              </a:ext>
            </a:extLst>
          </p:cNvPr>
          <p:cNvCxnSpPr>
            <a:cxnSpLocks/>
          </p:cNvCxnSpPr>
          <p:nvPr/>
        </p:nvCxnSpPr>
        <p:spPr>
          <a:xfrm>
            <a:off x="9367030" y="1765358"/>
            <a:ext cx="0" cy="334956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B4DED63E-DB7B-4C9B-A806-85C1D4E7CE9C}"/>
              </a:ext>
            </a:extLst>
          </p:cNvPr>
          <p:cNvSpPr/>
          <p:nvPr/>
        </p:nvSpPr>
        <p:spPr>
          <a:xfrm>
            <a:off x="8520317" y="3305475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6868mm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A100798-688C-4EEA-AD63-EEDE1A63D8FB}"/>
              </a:ext>
            </a:extLst>
          </p:cNvPr>
          <p:cNvCxnSpPr>
            <a:cxnSpLocks/>
          </p:cNvCxnSpPr>
          <p:nvPr/>
        </p:nvCxnSpPr>
        <p:spPr>
          <a:xfrm>
            <a:off x="2057400" y="1879498"/>
            <a:ext cx="8972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60305AB0-0BF1-4486-BA54-A8F0EC34E94E}"/>
              </a:ext>
            </a:extLst>
          </p:cNvPr>
          <p:cNvCxnSpPr>
            <a:cxnSpLocks/>
          </p:cNvCxnSpPr>
          <p:nvPr/>
        </p:nvCxnSpPr>
        <p:spPr>
          <a:xfrm>
            <a:off x="2047875" y="2403373"/>
            <a:ext cx="8972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D1764631-3644-42AF-BBC1-7D4C03BFE7B9}"/>
              </a:ext>
            </a:extLst>
          </p:cNvPr>
          <p:cNvCxnSpPr>
            <a:cxnSpLocks/>
          </p:cNvCxnSpPr>
          <p:nvPr/>
        </p:nvCxnSpPr>
        <p:spPr>
          <a:xfrm>
            <a:off x="2509030" y="1879658"/>
            <a:ext cx="0" cy="52064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C4B89EEC-2D10-4CE6-A44D-E9E42FEEBD46}"/>
              </a:ext>
            </a:extLst>
          </p:cNvPr>
          <p:cNvSpPr/>
          <p:nvPr/>
        </p:nvSpPr>
        <p:spPr>
          <a:xfrm>
            <a:off x="2119517" y="1581450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1064mm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45B9062F-C85A-4AAA-8903-B302F855581F}"/>
              </a:ext>
            </a:extLst>
          </p:cNvPr>
          <p:cNvSpPr/>
          <p:nvPr/>
        </p:nvSpPr>
        <p:spPr>
          <a:xfrm rot="5400000">
            <a:off x="11796714" y="1123950"/>
            <a:ext cx="495300" cy="295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itle 6">
            <a:extLst>
              <a:ext uri="{FF2B5EF4-FFF2-40B4-BE49-F238E27FC236}">
                <a16:creationId xmlns:a16="http://schemas.microsoft.com/office/drawing/2014/main" id="{FDA4897D-89CB-467F-9A13-D5303AFB592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8594" y="-15516"/>
            <a:ext cx="5032255" cy="3784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球道板尺寸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41663A0-BD72-4244-9CD3-437D6B9366BB}"/>
              </a:ext>
            </a:extLst>
          </p:cNvPr>
          <p:cNvCxnSpPr>
            <a:cxnSpLocks/>
          </p:cNvCxnSpPr>
          <p:nvPr/>
        </p:nvCxnSpPr>
        <p:spPr>
          <a:xfrm>
            <a:off x="9637630" y="1118558"/>
            <a:ext cx="0" cy="1295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94AD9CF6-5334-4A98-AF45-3FF83A04A838}"/>
              </a:ext>
            </a:extLst>
          </p:cNvPr>
          <p:cNvCxnSpPr>
            <a:cxnSpLocks/>
          </p:cNvCxnSpPr>
          <p:nvPr/>
        </p:nvCxnSpPr>
        <p:spPr>
          <a:xfrm>
            <a:off x="12087533" y="1135811"/>
            <a:ext cx="0" cy="1295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751BA865-F574-43A6-98E8-FE466E8EF9AF}"/>
              </a:ext>
            </a:extLst>
          </p:cNvPr>
          <p:cNvCxnSpPr>
            <a:cxnSpLocks/>
          </p:cNvCxnSpPr>
          <p:nvPr/>
        </p:nvCxnSpPr>
        <p:spPr>
          <a:xfrm>
            <a:off x="9652421" y="1504050"/>
            <a:ext cx="2415934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>
            <a:extLst>
              <a:ext uri="{FF2B5EF4-FFF2-40B4-BE49-F238E27FC236}">
                <a16:creationId xmlns:a16="http://schemas.microsoft.com/office/drawing/2014/main" id="{2282B82B-F01C-4185-8FB9-DAF14D9025D2}"/>
              </a:ext>
            </a:extLst>
          </p:cNvPr>
          <p:cNvSpPr/>
          <p:nvPr/>
        </p:nvSpPr>
        <p:spPr>
          <a:xfrm>
            <a:off x="10465073" y="1196317"/>
            <a:ext cx="8803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4920mm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45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4491">
        <p:blinds dir="vert"/>
      </p:transition>
    </mc:Choice>
    <mc:Fallback xmlns="">
      <p:transition spd="slow" advClick="0" advTm="2449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7" grpId="0"/>
      <p:bldP spid="29" grpId="0"/>
      <p:bldP spid="31" grpId="0"/>
      <p:bldP spid="33" grpId="0"/>
      <p:bldP spid="35" grpId="0"/>
      <p:bldP spid="41" grpId="0"/>
      <p:bldP spid="46" grpId="0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19_1*a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24;44;4"/>
  <p:tag name="KSO_WM_UNIT_BLOCK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19_1*a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24;44;4"/>
  <p:tag name="KSO_WM_UNIT_BLOCK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19_1*a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24;44;4"/>
  <p:tag name="KSO_WM_UNIT_BLOCK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19_1*a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24;44;4"/>
  <p:tag name="KSO_WM_UNIT_BLOCK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19_1*a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24;44;4"/>
  <p:tag name="KSO_WM_UNIT_BLOCK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19_1*a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24;44;4"/>
  <p:tag name="KSO_WM_UNIT_BLOCK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19_1*a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24;44;4"/>
  <p:tag name="KSO_WM_UNIT_BLOCK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19_1*a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24;44;4"/>
  <p:tag name="KSO_WM_UNIT_BLOCK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119</Words>
  <Application>Microsoft Office PowerPoint</Application>
  <PresentationFormat>宽屏</PresentationFormat>
  <Paragraphs>81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111</cp:revision>
  <dcterms:created xsi:type="dcterms:W3CDTF">2022-08-09T08:12:41Z</dcterms:created>
  <dcterms:modified xsi:type="dcterms:W3CDTF">2022-12-30T08:58:38Z</dcterms:modified>
</cp:coreProperties>
</file>