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94" r:id="rId2"/>
    <p:sldId id="986" r:id="rId3"/>
    <p:sldId id="984" r:id="rId4"/>
    <p:sldId id="988" r:id="rId5"/>
    <p:sldId id="989" r:id="rId6"/>
    <p:sldId id="992" r:id="rId7"/>
    <p:sldId id="993" r:id="rId8"/>
    <p:sldId id="991" r:id="rId9"/>
    <p:sldId id="99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2326E-73F9-45B8-8351-7FD52A909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20CEC5A-25E5-457E-BB7F-AC24A134C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0ECCD-F9F3-4F13-8235-CDD5CEB8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373FD9-5A2E-409B-89E7-1C8AB490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181FD8-A894-46B6-8691-E78C87CB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19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62B36-8E88-46B6-8992-DB14A87C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63F968-1742-4E1B-B010-0E5F2466B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DAFFE0-C659-4119-A2EC-AC496435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0300B0-5817-47EF-A0AE-DB498C1A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A0D44-F313-4B19-B047-93713970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99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80D79CB-05A9-4709-BB8D-034A0C64B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98C44D8-2FF6-408E-B25D-F6C021AA7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C6C6D3-D4D8-425B-B84A-4081E8BA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45446C-0EB0-4684-BE46-CF13182A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546E03-00A5-4FAC-8BD3-526AC8BA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67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0ECD5D-E781-4741-8AB4-881C2456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DADEA5-6736-4194-BAEB-CF35B27A2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6385CE-3287-4AB8-A92A-6E73580B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7B37FE-0FED-474E-96FE-F17B1C45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91CE8D-1DEF-4B3C-88C1-D00922A3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71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8CA4C2-A36D-4343-94A0-723E5ED7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8A769F-10D9-45DE-A0AB-9A2AAF4A2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FD5DC-7335-43F1-95DE-47A1B3D3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398920-DBCA-4596-8F58-7E2CF848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1C8B24-8EC5-42B7-99D3-386E40B2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98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3CD173-499B-4FCB-9173-C68490E0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5042E1-D7BB-43F2-8B7E-89ABD6E79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6132B1-2F31-48C0-9B48-137791F25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174881-1344-4A3D-99EA-D71F0288A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D7A086-80E9-4213-BBC5-E247FBC8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9B9C65-21D1-441D-815B-103873C3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2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9F159F-0FCD-43F9-9EDB-E6DBDF3B0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A83205-5324-4FD3-9631-0548DA59E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4C8D4B-AFD7-4B7F-804A-291ADD925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B4D6461-02A6-49F8-B1DF-FF042FAC6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162C19E-29D9-4D7D-B483-32229373B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E2E40E2-3A32-4327-8E2D-DA280200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205A903-D680-4C37-B591-FA96BD94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378928B-29DB-44FB-AB7A-8DF206CC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CE2973-FD0C-446B-9193-AF07D1AA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1ADC499-CC21-4E1C-B086-92C6096A9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DACA4B9-F5E5-434E-B470-9E04E8B3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CB6FDC-B4DC-49AC-A85C-7BEF0433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1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ACEF7F-E9A2-44C4-86B8-05A1DE2B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610005-907C-496D-B2B5-E8E2FF0B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5D69D7-4413-4DC2-9275-F28A1F47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58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C0E73B-9B9D-4AD9-AA05-8F387F86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73398F-32A1-4A70-8A43-245279EDF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EC941F-12EF-4110-B8FA-103D17D5B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4C5ACC-902D-45F1-A6EC-5DBA292A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8A3C3F-4DD5-49A9-B9A4-101BAE377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171860-B17B-44AD-99B2-8CE277B4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78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32ACDB-82F5-4720-97DD-CB6F486D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3F2718-15D9-4767-9530-4DD16103C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8DC17B-A8A3-4371-8069-F807630D3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4802DA-E03F-4D6E-8207-3ABEECDD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1F600A-6610-4EB0-B963-C1EBD5DA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BFAEC5-2285-47FF-A963-8660F1E9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41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2E9E683-4897-49C1-9A1F-3597BDC0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05AC3D-7CAD-4B7A-B81F-DBCE1BDA5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1C4851-B6B2-4196-A040-FF09EA8D9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603CF-2A16-4EA9-963F-AF8869EBEBCD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504405-E075-4A3A-AA61-DA4E9A982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4CACB2-5857-4C4E-8FB8-C29F23870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60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477A2D-D24C-49E8-84F7-22CB14BFF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146" y="1548442"/>
            <a:ext cx="95059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4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9F0187C5-A420-4243-8EFF-E61F985C3AF5}"/>
              </a:ext>
            </a:extLst>
          </p:cNvPr>
          <p:cNvCxnSpPr>
            <a:cxnSpLocks/>
          </p:cNvCxnSpPr>
          <p:nvPr/>
        </p:nvCxnSpPr>
        <p:spPr>
          <a:xfrm>
            <a:off x="990600" y="4905375"/>
            <a:ext cx="108585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FA56687-4ECC-4982-87A7-5B5771A6539B}"/>
              </a:ext>
            </a:extLst>
          </p:cNvPr>
          <p:cNvCxnSpPr/>
          <p:nvPr/>
        </p:nvCxnSpPr>
        <p:spPr>
          <a:xfrm>
            <a:off x="962025" y="2028825"/>
            <a:ext cx="1088707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4CC23E4A-0509-4C4C-A1BD-F450AF9C9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72" y="2181470"/>
            <a:ext cx="11602528" cy="2667587"/>
          </a:xfrm>
          <a:prstGeom prst="rect">
            <a:avLst/>
          </a:prstGeom>
        </p:spPr>
      </p:pic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700538F9-B987-4407-91A2-D3797692D9C4}"/>
              </a:ext>
            </a:extLst>
          </p:cNvPr>
          <p:cNvCxnSpPr/>
          <p:nvPr/>
        </p:nvCxnSpPr>
        <p:spPr>
          <a:xfrm>
            <a:off x="981075" y="3476625"/>
            <a:ext cx="10887075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F822A70B-4873-4971-B42F-4C22095741DC}"/>
              </a:ext>
            </a:extLst>
          </p:cNvPr>
          <p:cNvSpPr/>
          <p:nvPr/>
        </p:nvSpPr>
        <p:spPr>
          <a:xfrm rot="16200000">
            <a:off x="10505161" y="3324701"/>
            <a:ext cx="30051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3469mm</a:t>
            </a:r>
            <a:endParaRPr lang="zh-CN" altLang="en-US" sz="3200" b="1" cap="none" spc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AA2AA0B-E71D-49ED-95E4-36B9180C4AFC}"/>
              </a:ext>
            </a:extLst>
          </p:cNvPr>
          <p:cNvSpPr/>
          <p:nvPr/>
        </p:nvSpPr>
        <p:spPr>
          <a:xfrm>
            <a:off x="198752" y="4845467"/>
            <a:ext cx="30051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3102mm</a:t>
            </a:r>
            <a:endParaRPr lang="zh-CN" altLang="en-US" sz="3200" b="1" cap="none" spc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DB861EC-A3E6-4BA9-9D4A-8698ECE97DB2}"/>
              </a:ext>
            </a:extLst>
          </p:cNvPr>
          <p:cNvSpPr/>
          <p:nvPr/>
        </p:nvSpPr>
        <p:spPr>
          <a:xfrm>
            <a:off x="104775" y="2009775"/>
            <a:ext cx="637097" cy="2905125"/>
          </a:xfrm>
          <a:prstGeom prst="rect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维</a:t>
            </a:r>
            <a:endParaRPr lang="en-US" altLang="zh-CN" sz="3200" b="1" dirty="0"/>
          </a:p>
          <a:p>
            <a:pPr algn="ctr"/>
            <a:r>
              <a:rPr lang="zh-CN" altLang="en-US" sz="3200" b="1" dirty="0"/>
              <a:t>修</a:t>
            </a:r>
            <a:endParaRPr lang="en-US" altLang="zh-CN" sz="3200" b="1" dirty="0"/>
          </a:p>
          <a:p>
            <a:pPr algn="ctr"/>
            <a:r>
              <a:rPr lang="zh-CN" altLang="en-US" sz="3200" b="1" dirty="0"/>
              <a:t>区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39C0C195-72FF-4E21-A534-80181C1DF0C5}"/>
              </a:ext>
            </a:extLst>
          </p:cNvPr>
          <p:cNvCxnSpPr>
            <a:cxnSpLocks/>
          </p:cNvCxnSpPr>
          <p:nvPr/>
        </p:nvCxnSpPr>
        <p:spPr>
          <a:xfrm flipH="1">
            <a:off x="11849100" y="1409700"/>
            <a:ext cx="114300" cy="5524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AE4A0737-B157-41AF-8EB3-2C985AA58075}"/>
              </a:ext>
            </a:extLst>
          </p:cNvPr>
          <p:cNvCxnSpPr>
            <a:cxnSpLocks/>
          </p:cNvCxnSpPr>
          <p:nvPr/>
        </p:nvCxnSpPr>
        <p:spPr>
          <a:xfrm flipH="1">
            <a:off x="741333" y="1382023"/>
            <a:ext cx="114300" cy="5524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753799FE-356C-46B8-86EA-66B76FCCBB89}"/>
              </a:ext>
            </a:extLst>
          </p:cNvPr>
          <p:cNvCxnSpPr>
            <a:cxnSpLocks/>
          </p:cNvCxnSpPr>
          <p:nvPr/>
        </p:nvCxnSpPr>
        <p:spPr>
          <a:xfrm>
            <a:off x="845389" y="1724025"/>
            <a:ext cx="10951591" cy="0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5F994A78-8525-4250-9305-3F9EB3363768}"/>
              </a:ext>
            </a:extLst>
          </p:cNvPr>
          <p:cNvSpPr/>
          <p:nvPr/>
        </p:nvSpPr>
        <p:spPr>
          <a:xfrm>
            <a:off x="4856477" y="1073567"/>
            <a:ext cx="30051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25735mm</a:t>
            </a:r>
            <a:endParaRPr lang="zh-CN" alt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FEABF898-CBA4-4D12-954D-6B60C635A0F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594" y="-15516"/>
            <a:ext cx="5032255" cy="3784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300" normalizeH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000" b="1" i="0" u="none" strike="noStrike" kern="1200" cap="none" spc="300" normalizeH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道设备占地尺寸</a:t>
            </a:r>
            <a:endParaRPr kumimoji="0" lang="zh-CN" altLang="en-US" sz="2000" b="1" i="0" u="none" strike="noStrike" kern="1200" cap="none" spc="300" normalizeH="0" noProof="0" dirty="0">
              <a:ln w="3175">
                <a:noFill/>
                <a:prstDash val="dash"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09FCBF4-02D6-42A9-A07C-7CE49560BD26}"/>
              </a:ext>
            </a:extLst>
          </p:cNvPr>
          <p:cNvSpPr/>
          <p:nvPr/>
        </p:nvSpPr>
        <p:spPr>
          <a:xfrm>
            <a:off x="765415" y="2028826"/>
            <a:ext cx="1132396" cy="2876550"/>
          </a:xfrm>
          <a:prstGeom prst="rect">
            <a:avLst/>
          </a:prstGeom>
          <a:solidFill>
            <a:srgbClr val="FFC000">
              <a:alpha val="31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</a:rPr>
              <a:t>设</a:t>
            </a:r>
            <a:endParaRPr lang="en-US" altLang="zh-CN" sz="32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</a:rPr>
              <a:t>备</a:t>
            </a:r>
            <a:endParaRPr lang="en-US" altLang="zh-CN" sz="32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</a:rPr>
              <a:t>区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CFE60734-EBC9-4D06-B9AE-3AC8C0D7160C}"/>
              </a:ext>
            </a:extLst>
          </p:cNvPr>
          <p:cNvCxnSpPr>
            <a:cxnSpLocks/>
          </p:cNvCxnSpPr>
          <p:nvPr/>
        </p:nvCxnSpPr>
        <p:spPr>
          <a:xfrm>
            <a:off x="11837727" y="2019869"/>
            <a:ext cx="0" cy="286603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087400"/>
      </p:ext>
    </p:extLst>
  </p:cSld>
  <p:clrMapOvr>
    <a:masterClrMapping/>
  </p:clrMapOvr>
  <p:transition spd="slow" advClick="0" advTm="1262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 animBg="1"/>
      <p:bldP spid="38" grpId="0"/>
      <p:bldP spid="39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23AF5A-22B2-4F86-A9B0-CA0E3D2FD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4920"/>
            <a:ext cx="12192000" cy="2568160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0DD2EC44-22F6-4E57-9E95-7998E8B9315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594" y="-15516"/>
            <a:ext cx="5032255" cy="3784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000" b="1" spc="30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latin typeface="微软雅黑" panose="020B0503020204020204" charset="-122"/>
                <a:cs typeface="微软雅黑" panose="020B0503020204020204" charset="-122"/>
              </a:rPr>
              <a:t>弹线</a:t>
            </a:r>
            <a:endParaRPr kumimoji="0" lang="zh-CN" altLang="en-US" sz="2000" b="1" i="0" u="none" strike="noStrike" kern="1200" cap="none" spc="300" normalizeH="0" noProof="0" dirty="0">
              <a:ln w="3175">
                <a:noFill/>
                <a:prstDash val="dash"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B30A468-B9D9-4DB6-BFBD-FD6272EC65EA}"/>
              </a:ext>
            </a:extLst>
          </p:cNvPr>
          <p:cNvCxnSpPr>
            <a:cxnSpLocks/>
          </p:cNvCxnSpPr>
          <p:nvPr/>
        </p:nvCxnSpPr>
        <p:spPr>
          <a:xfrm>
            <a:off x="1850835" y="1285875"/>
            <a:ext cx="0" cy="38655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A066751-79EC-4BF1-B41F-6C516A208227}"/>
              </a:ext>
            </a:extLst>
          </p:cNvPr>
          <p:cNvCxnSpPr>
            <a:cxnSpLocks/>
          </p:cNvCxnSpPr>
          <p:nvPr/>
        </p:nvCxnSpPr>
        <p:spPr>
          <a:xfrm>
            <a:off x="2186459" y="1285875"/>
            <a:ext cx="0" cy="38655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EE64336-9299-438F-8368-C1CAC0BB44F8}"/>
              </a:ext>
            </a:extLst>
          </p:cNvPr>
          <p:cNvCxnSpPr>
            <a:cxnSpLocks/>
          </p:cNvCxnSpPr>
          <p:nvPr/>
        </p:nvCxnSpPr>
        <p:spPr>
          <a:xfrm>
            <a:off x="3226230" y="1314450"/>
            <a:ext cx="0" cy="38369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750193E-D209-4F5A-9982-B2ACD8137842}"/>
              </a:ext>
            </a:extLst>
          </p:cNvPr>
          <p:cNvCxnSpPr>
            <a:cxnSpLocks/>
          </p:cNvCxnSpPr>
          <p:nvPr/>
        </p:nvCxnSpPr>
        <p:spPr>
          <a:xfrm>
            <a:off x="4266452" y="1285875"/>
            <a:ext cx="0" cy="38655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973DC07-BDBE-4057-9FAC-E1B76F9DCE54}"/>
              </a:ext>
            </a:extLst>
          </p:cNvPr>
          <p:cNvCxnSpPr>
            <a:cxnSpLocks/>
          </p:cNvCxnSpPr>
          <p:nvPr/>
        </p:nvCxnSpPr>
        <p:spPr>
          <a:xfrm>
            <a:off x="5306220" y="1314450"/>
            <a:ext cx="0" cy="38369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FD041B8-DF0E-4B67-AB98-843BD89ED30B}"/>
              </a:ext>
            </a:extLst>
          </p:cNvPr>
          <p:cNvCxnSpPr>
            <a:cxnSpLocks/>
          </p:cNvCxnSpPr>
          <p:nvPr/>
        </p:nvCxnSpPr>
        <p:spPr>
          <a:xfrm>
            <a:off x="6347524" y="1314450"/>
            <a:ext cx="0" cy="38369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6BBB9AE-BAE6-41C1-B414-676ED647132B}"/>
              </a:ext>
            </a:extLst>
          </p:cNvPr>
          <p:cNvCxnSpPr>
            <a:cxnSpLocks/>
          </p:cNvCxnSpPr>
          <p:nvPr/>
        </p:nvCxnSpPr>
        <p:spPr>
          <a:xfrm>
            <a:off x="7387727" y="1314450"/>
            <a:ext cx="0" cy="38369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06ADDAB-2121-4D69-9216-A95C798CA42D}"/>
              </a:ext>
            </a:extLst>
          </p:cNvPr>
          <p:cNvCxnSpPr>
            <a:cxnSpLocks/>
          </p:cNvCxnSpPr>
          <p:nvPr/>
        </p:nvCxnSpPr>
        <p:spPr>
          <a:xfrm>
            <a:off x="8427504" y="1314450"/>
            <a:ext cx="0" cy="38369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12DB718-0ACE-4912-A660-EC6714322DB2}"/>
              </a:ext>
            </a:extLst>
          </p:cNvPr>
          <p:cNvCxnSpPr>
            <a:cxnSpLocks/>
          </p:cNvCxnSpPr>
          <p:nvPr/>
        </p:nvCxnSpPr>
        <p:spPr>
          <a:xfrm>
            <a:off x="9467716" y="1314450"/>
            <a:ext cx="0" cy="38369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2C6248DA-BCCD-4C11-A335-BA3649C821A0}"/>
              </a:ext>
            </a:extLst>
          </p:cNvPr>
          <p:cNvCxnSpPr>
            <a:cxnSpLocks/>
          </p:cNvCxnSpPr>
          <p:nvPr/>
        </p:nvCxnSpPr>
        <p:spPr>
          <a:xfrm>
            <a:off x="10516127" y="1285875"/>
            <a:ext cx="0" cy="38655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0AA3C70-AAB8-425A-84DA-03DAB1C8B2F6}"/>
              </a:ext>
            </a:extLst>
          </p:cNvPr>
          <p:cNvCxnSpPr>
            <a:cxnSpLocks/>
          </p:cNvCxnSpPr>
          <p:nvPr/>
        </p:nvCxnSpPr>
        <p:spPr>
          <a:xfrm>
            <a:off x="11555917" y="1285875"/>
            <a:ext cx="0" cy="38655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81CCC8D-6199-4934-9906-8367FA927095}"/>
              </a:ext>
            </a:extLst>
          </p:cNvPr>
          <p:cNvCxnSpPr>
            <a:cxnSpLocks/>
          </p:cNvCxnSpPr>
          <p:nvPr/>
        </p:nvCxnSpPr>
        <p:spPr>
          <a:xfrm>
            <a:off x="1791157" y="5088394"/>
            <a:ext cx="388339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FD577CDC-C2A6-44A6-A3BA-57AB60E206EE}"/>
              </a:ext>
            </a:extLst>
          </p:cNvPr>
          <p:cNvSpPr/>
          <p:nvPr/>
        </p:nvSpPr>
        <p:spPr>
          <a:xfrm>
            <a:off x="1657133" y="4700064"/>
            <a:ext cx="78098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761mm</a:t>
            </a:r>
            <a:endParaRPr lang="zh-CN" alt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A3FBB855-1738-481A-8BF3-2ED247CDCB1E}"/>
              </a:ext>
            </a:extLst>
          </p:cNvPr>
          <p:cNvCxnSpPr>
            <a:cxnSpLocks/>
          </p:cNvCxnSpPr>
          <p:nvPr/>
        </p:nvCxnSpPr>
        <p:spPr>
          <a:xfrm>
            <a:off x="2216989" y="5086887"/>
            <a:ext cx="97598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8453D755-EBC0-49A5-86F7-6E44E3B91FB5}"/>
              </a:ext>
            </a:extLst>
          </p:cNvPr>
          <p:cNvCxnSpPr>
            <a:cxnSpLocks/>
          </p:cNvCxnSpPr>
          <p:nvPr/>
        </p:nvCxnSpPr>
        <p:spPr>
          <a:xfrm>
            <a:off x="3269411" y="5094005"/>
            <a:ext cx="97046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CCDC2866-5401-4B35-B9F1-82A221C64E0D}"/>
              </a:ext>
            </a:extLst>
          </p:cNvPr>
          <p:cNvCxnSpPr>
            <a:cxnSpLocks/>
          </p:cNvCxnSpPr>
          <p:nvPr/>
        </p:nvCxnSpPr>
        <p:spPr>
          <a:xfrm>
            <a:off x="4304581" y="5094005"/>
            <a:ext cx="966159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749AB6D-4871-4E7E-B93A-C06B02CF4D71}"/>
              </a:ext>
            </a:extLst>
          </p:cNvPr>
          <p:cNvCxnSpPr>
            <a:cxnSpLocks/>
          </p:cNvCxnSpPr>
          <p:nvPr/>
        </p:nvCxnSpPr>
        <p:spPr>
          <a:xfrm>
            <a:off x="5331125" y="5094004"/>
            <a:ext cx="101504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9F97744D-D6CF-4030-A1D9-D8E4F2DFB3C9}"/>
              </a:ext>
            </a:extLst>
          </p:cNvPr>
          <p:cNvCxnSpPr>
            <a:cxnSpLocks/>
          </p:cNvCxnSpPr>
          <p:nvPr/>
        </p:nvCxnSpPr>
        <p:spPr>
          <a:xfrm>
            <a:off x="6366294" y="5094004"/>
            <a:ext cx="100240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B29DC717-2CC6-43E2-AEB9-124446E4064B}"/>
              </a:ext>
            </a:extLst>
          </p:cNvPr>
          <p:cNvCxnSpPr>
            <a:cxnSpLocks/>
          </p:cNvCxnSpPr>
          <p:nvPr/>
        </p:nvCxnSpPr>
        <p:spPr>
          <a:xfrm>
            <a:off x="7410091" y="5094004"/>
            <a:ext cx="1015641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A47D60C3-72F8-45D0-824A-B1F59DA6F117}"/>
              </a:ext>
            </a:extLst>
          </p:cNvPr>
          <p:cNvCxnSpPr>
            <a:cxnSpLocks/>
          </p:cNvCxnSpPr>
          <p:nvPr/>
        </p:nvCxnSpPr>
        <p:spPr>
          <a:xfrm>
            <a:off x="8445260" y="5094003"/>
            <a:ext cx="1012048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E00664E1-1C49-478C-8673-D7153963E6F1}"/>
              </a:ext>
            </a:extLst>
          </p:cNvPr>
          <p:cNvCxnSpPr>
            <a:cxnSpLocks/>
          </p:cNvCxnSpPr>
          <p:nvPr/>
        </p:nvCxnSpPr>
        <p:spPr>
          <a:xfrm>
            <a:off x="9506309" y="5094004"/>
            <a:ext cx="101791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19C86B1-CB99-4D21-A62A-9895A0C03DC5}"/>
              </a:ext>
            </a:extLst>
          </p:cNvPr>
          <p:cNvCxnSpPr>
            <a:cxnSpLocks/>
          </p:cNvCxnSpPr>
          <p:nvPr/>
        </p:nvCxnSpPr>
        <p:spPr>
          <a:xfrm>
            <a:off x="10567358" y="5094004"/>
            <a:ext cx="95753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980EE876-2688-4C8A-BD87-B946470E5FAF}"/>
              </a:ext>
            </a:extLst>
          </p:cNvPr>
          <p:cNvSpPr/>
          <p:nvPr/>
        </p:nvSpPr>
        <p:spPr>
          <a:xfrm>
            <a:off x="2334279" y="4761901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D31940D-15CF-4727-81A4-C8D9CD9F7A64}"/>
              </a:ext>
            </a:extLst>
          </p:cNvPr>
          <p:cNvSpPr/>
          <p:nvPr/>
        </p:nvSpPr>
        <p:spPr>
          <a:xfrm>
            <a:off x="3356808" y="4753274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CEFE9828-12D7-4BBD-BA18-BCA83053B961}"/>
              </a:ext>
            </a:extLst>
          </p:cNvPr>
          <p:cNvSpPr/>
          <p:nvPr/>
        </p:nvSpPr>
        <p:spPr>
          <a:xfrm>
            <a:off x="4396589" y="4779153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B0660E3F-A95A-4478-9820-37D1991A4271}"/>
              </a:ext>
            </a:extLst>
          </p:cNvPr>
          <p:cNvSpPr/>
          <p:nvPr/>
        </p:nvSpPr>
        <p:spPr>
          <a:xfrm>
            <a:off x="5410491" y="4787780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2A6DC1A-F118-4CE6-B2DE-9DD5447FFE03}"/>
              </a:ext>
            </a:extLst>
          </p:cNvPr>
          <p:cNvSpPr/>
          <p:nvPr/>
        </p:nvSpPr>
        <p:spPr>
          <a:xfrm>
            <a:off x="6450273" y="4805033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F2E4905-7E95-4C5E-8922-2F2ED7739BCD}"/>
              </a:ext>
            </a:extLst>
          </p:cNvPr>
          <p:cNvSpPr/>
          <p:nvPr/>
        </p:nvSpPr>
        <p:spPr>
          <a:xfrm>
            <a:off x="7490047" y="4787780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02F3576-2246-4BB4-BD4A-E298758D0847}"/>
              </a:ext>
            </a:extLst>
          </p:cNvPr>
          <p:cNvSpPr/>
          <p:nvPr/>
        </p:nvSpPr>
        <p:spPr>
          <a:xfrm>
            <a:off x="8495337" y="4787780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A3205C3-E115-4B04-969F-B3E2CD067EE4}"/>
              </a:ext>
            </a:extLst>
          </p:cNvPr>
          <p:cNvSpPr/>
          <p:nvPr/>
        </p:nvSpPr>
        <p:spPr>
          <a:xfrm>
            <a:off x="9621377" y="4787780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5A8C82D1-913A-474F-8508-138E78656EC6}"/>
              </a:ext>
            </a:extLst>
          </p:cNvPr>
          <p:cNvSpPr/>
          <p:nvPr/>
        </p:nvSpPr>
        <p:spPr>
          <a:xfrm>
            <a:off x="10566270" y="4787780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3ECEF99B-4726-492B-9A8E-EB0A5F670903}"/>
              </a:ext>
            </a:extLst>
          </p:cNvPr>
          <p:cNvCxnSpPr>
            <a:cxnSpLocks/>
          </p:cNvCxnSpPr>
          <p:nvPr/>
        </p:nvCxnSpPr>
        <p:spPr>
          <a:xfrm flipH="1">
            <a:off x="117697" y="2681518"/>
            <a:ext cx="1171518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D2B6229C-E9E8-4D69-94E1-B35D9FB66C39}"/>
              </a:ext>
            </a:extLst>
          </p:cNvPr>
          <p:cNvCxnSpPr>
            <a:cxnSpLocks/>
          </p:cNvCxnSpPr>
          <p:nvPr/>
        </p:nvCxnSpPr>
        <p:spPr>
          <a:xfrm flipH="1">
            <a:off x="255720" y="4179003"/>
            <a:ext cx="1171518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76B537A7-D119-4A56-A0A4-5EE95C597417}"/>
              </a:ext>
            </a:extLst>
          </p:cNvPr>
          <p:cNvCxnSpPr>
            <a:cxnSpLocks/>
          </p:cNvCxnSpPr>
          <p:nvPr/>
        </p:nvCxnSpPr>
        <p:spPr>
          <a:xfrm>
            <a:off x="299727" y="2674189"/>
            <a:ext cx="0" cy="147511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30F25B40-C912-4E10-AFB1-9658872C449E}"/>
              </a:ext>
            </a:extLst>
          </p:cNvPr>
          <p:cNvSpPr/>
          <p:nvPr/>
        </p:nvSpPr>
        <p:spPr>
          <a:xfrm rot="16200000">
            <a:off x="-278280" y="3297631"/>
            <a:ext cx="86434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3445</a:t>
            </a:r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FB368379-A6FD-498F-8063-E23C8ABB217E}"/>
              </a:ext>
            </a:extLst>
          </p:cNvPr>
          <p:cNvSpPr/>
          <p:nvPr/>
        </p:nvSpPr>
        <p:spPr>
          <a:xfrm>
            <a:off x="5660215" y="3152265"/>
            <a:ext cx="72327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中心线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CA170B57-4DC7-47E6-A4E1-04F17012CAA5}"/>
              </a:ext>
            </a:extLst>
          </p:cNvPr>
          <p:cNvSpPr/>
          <p:nvPr/>
        </p:nvSpPr>
        <p:spPr>
          <a:xfrm>
            <a:off x="1652097" y="1001921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0280EDE-C717-48D7-B3FE-C1D583C416F0}"/>
              </a:ext>
            </a:extLst>
          </p:cNvPr>
          <p:cNvSpPr/>
          <p:nvPr/>
        </p:nvSpPr>
        <p:spPr>
          <a:xfrm>
            <a:off x="1988980" y="993294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1A6DB0B4-0006-4C11-A3CA-DE1CCDA6E8E0}"/>
              </a:ext>
            </a:extLst>
          </p:cNvPr>
          <p:cNvSpPr/>
          <p:nvPr/>
        </p:nvSpPr>
        <p:spPr>
          <a:xfrm>
            <a:off x="3002458" y="1001921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6B99A646-69AA-4871-958B-E0D26C178735}"/>
              </a:ext>
            </a:extLst>
          </p:cNvPr>
          <p:cNvSpPr/>
          <p:nvPr/>
        </p:nvSpPr>
        <p:spPr>
          <a:xfrm>
            <a:off x="4077599" y="993294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386ECFE8-8227-4CE4-8258-B4ED80ACD25C}"/>
              </a:ext>
            </a:extLst>
          </p:cNvPr>
          <p:cNvSpPr/>
          <p:nvPr/>
        </p:nvSpPr>
        <p:spPr>
          <a:xfrm>
            <a:off x="5090648" y="1010548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FAD55A6D-4E6D-4EE0-A74C-CBEE165D1153}"/>
              </a:ext>
            </a:extLst>
          </p:cNvPr>
          <p:cNvSpPr/>
          <p:nvPr/>
        </p:nvSpPr>
        <p:spPr>
          <a:xfrm>
            <a:off x="6139482" y="1010548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33897DEE-20F3-4DC8-83B3-BB3B9817DB9D}"/>
              </a:ext>
            </a:extLst>
          </p:cNvPr>
          <p:cNvSpPr/>
          <p:nvPr/>
        </p:nvSpPr>
        <p:spPr>
          <a:xfrm>
            <a:off x="7177984" y="1010548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2F9116CF-A450-493D-8634-4B9E28F14729}"/>
              </a:ext>
            </a:extLst>
          </p:cNvPr>
          <p:cNvSpPr/>
          <p:nvPr/>
        </p:nvSpPr>
        <p:spPr>
          <a:xfrm>
            <a:off x="8191877" y="1001921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995E87E0-5FA4-44DE-A80A-485115B76651}"/>
              </a:ext>
            </a:extLst>
          </p:cNvPr>
          <p:cNvSpPr/>
          <p:nvPr/>
        </p:nvSpPr>
        <p:spPr>
          <a:xfrm>
            <a:off x="9259250" y="1001921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042B0162-767D-46EA-8D87-B4F5DF9F700E}"/>
              </a:ext>
            </a:extLst>
          </p:cNvPr>
          <p:cNvSpPr/>
          <p:nvPr/>
        </p:nvSpPr>
        <p:spPr>
          <a:xfrm>
            <a:off x="10289557" y="1001921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61446108-187A-4E49-9FCD-BC868DDF3452}"/>
              </a:ext>
            </a:extLst>
          </p:cNvPr>
          <p:cNvSpPr/>
          <p:nvPr/>
        </p:nvSpPr>
        <p:spPr>
          <a:xfrm>
            <a:off x="11372901" y="1001921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AD43298D-9DC5-4CE1-B0BB-314910A51363}"/>
              </a:ext>
            </a:extLst>
          </p:cNvPr>
          <p:cNvSpPr/>
          <p:nvPr/>
        </p:nvSpPr>
        <p:spPr>
          <a:xfrm>
            <a:off x="5528664" y="2350901"/>
            <a:ext cx="543739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边线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1BDBD81-C78D-4868-9336-652BC2BCD710}"/>
              </a:ext>
            </a:extLst>
          </p:cNvPr>
          <p:cNvSpPr/>
          <p:nvPr/>
        </p:nvSpPr>
        <p:spPr>
          <a:xfrm>
            <a:off x="8436634" y="5248275"/>
            <a:ext cx="3209026" cy="276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间距</a:t>
            </a:r>
            <a:r>
              <a:rPr lang="en-US" altLang="zh-CN" dirty="0"/>
              <a:t>600mm</a:t>
            </a:r>
            <a:endParaRPr lang="zh-CN" altLang="en-US" dirty="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2A16E9C3-332B-430D-B818-C13B955E8280}"/>
              </a:ext>
            </a:extLst>
          </p:cNvPr>
          <p:cNvSpPr/>
          <p:nvPr/>
        </p:nvSpPr>
        <p:spPr>
          <a:xfrm>
            <a:off x="2216988" y="5254204"/>
            <a:ext cx="6211019" cy="276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间距</a:t>
            </a:r>
            <a:r>
              <a:rPr lang="en-US" altLang="zh-CN" dirty="0"/>
              <a:t>800mm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47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363">
        <p15:prstTrans prst="drape"/>
      </p:transition>
    </mc:Choice>
    <mc:Fallback xmlns="">
      <p:transition spd="slow" advClick="0" advTm="203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7" grpId="0"/>
      <p:bldP spid="68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66" grpId="0"/>
      <p:bldP spid="16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A5F8EA-5F4F-41AD-81DB-4F41DF9E2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49" y="637294"/>
            <a:ext cx="6610351" cy="2982206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D7A8A3B-E918-4C5A-B186-9241689BF913}"/>
              </a:ext>
            </a:extLst>
          </p:cNvPr>
          <p:cNvCxnSpPr>
            <a:cxnSpLocks/>
          </p:cNvCxnSpPr>
          <p:nvPr/>
        </p:nvCxnSpPr>
        <p:spPr>
          <a:xfrm>
            <a:off x="8972904" y="628651"/>
            <a:ext cx="0" cy="29735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5BCDA43-8315-445A-8A12-A875C2A93E7E}"/>
              </a:ext>
            </a:extLst>
          </p:cNvPr>
          <p:cNvCxnSpPr>
            <a:cxnSpLocks/>
          </p:cNvCxnSpPr>
          <p:nvPr/>
        </p:nvCxnSpPr>
        <p:spPr>
          <a:xfrm>
            <a:off x="9777455" y="637295"/>
            <a:ext cx="0" cy="2982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CEB595A-9951-4426-85DC-4320BB76AB37}"/>
              </a:ext>
            </a:extLst>
          </p:cNvPr>
          <p:cNvCxnSpPr>
            <a:cxnSpLocks/>
          </p:cNvCxnSpPr>
          <p:nvPr/>
        </p:nvCxnSpPr>
        <p:spPr>
          <a:xfrm>
            <a:off x="10630766" y="637295"/>
            <a:ext cx="0" cy="2982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E471FD8-DF2C-4349-83E6-FE01331C9783}"/>
              </a:ext>
            </a:extLst>
          </p:cNvPr>
          <p:cNvCxnSpPr>
            <a:cxnSpLocks/>
          </p:cNvCxnSpPr>
          <p:nvPr/>
        </p:nvCxnSpPr>
        <p:spPr>
          <a:xfrm>
            <a:off x="8973959" y="3385782"/>
            <a:ext cx="79320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3C3A53F2-41ED-4FA3-A482-6067F34F8909}"/>
              </a:ext>
            </a:extLst>
          </p:cNvPr>
          <p:cNvCxnSpPr>
            <a:cxnSpLocks/>
          </p:cNvCxnSpPr>
          <p:nvPr/>
        </p:nvCxnSpPr>
        <p:spPr>
          <a:xfrm>
            <a:off x="9786636" y="3385782"/>
            <a:ext cx="850091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A0CA22F8-7249-4380-95E9-6261ED3DA002}"/>
              </a:ext>
            </a:extLst>
          </p:cNvPr>
          <p:cNvSpPr/>
          <p:nvPr/>
        </p:nvSpPr>
        <p:spPr>
          <a:xfrm>
            <a:off x="9034800" y="3054959"/>
            <a:ext cx="666339" cy="279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761mm</a:t>
            </a:r>
            <a:endParaRPr lang="zh-CN" alt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696C92F-F735-401D-83FD-F46D33BDDD0C}"/>
              </a:ext>
            </a:extLst>
          </p:cNvPr>
          <p:cNvSpPr/>
          <p:nvPr/>
        </p:nvSpPr>
        <p:spPr>
          <a:xfrm>
            <a:off x="9884772" y="3063603"/>
            <a:ext cx="656765" cy="279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800mm</a:t>
            </a:r>
            <a:endParaRPr lang="zh-CN" alt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DF2D0E0-2532-49EF-8E13-57E7308BAAF2}"/>
              </a:ext>
            </a:extLst>
          </p:cNvPr>
          <p:cNvSpPr/>
          <p:nvPr/>
        </p:nvSpPr>
        <p:spPr>
          <a:xfrm>
            <a:off x="8691970" y="2078246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ED44722-D641-4855-9879-7B798AD69B99}"/>
              </a:ext>
            </a:extLst>
          </p:cNvPr>
          <p:cNvSpPr/>
          <p:nvPr/>
        </p:nvSpPr>
        <p:spPr>
          <a:xfrm>
            <a:off x="9511120" y="2087771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566343E-6CC5-41C2-801B-7B8C4A5B178F}"/>
              </a:ext>
            </a:extLst>
          </p:cNvPr>
          <p:cNvSpPr/>
          <p:nvPr/>
        </p:nvSpPr>
        <p:spPr>
          <a:xfrm>
            <a:off x="10358845" y="2116346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27FDE34-5A5F-4A0E-A6C2-47A702B58B7F}"/>
              </a:ext>
            </a:extLst>
          </p:cNvPr>
          <p:cNvSpPr/>
          <p:nvPr/>
        </p:nvSpPr>
        <p:spPr>
          <a:xfrm>
            <a:off x="11206570" y="2125871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36B721F-A5EF-4042-B9F7-2713D7150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2725"/>
            <a:ext cx="5991225" cy="4105275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CF2F677-ACC1-4A58-A96A-A055FBEEEF2C}"/>
              </a:ext>
            </a:extLst>
          </p:cNvPr>
          <p:cNvCxnSpPr>
            <a:cxnSpLocks/>
          </p:cNvCxnSpPr>
          <p:nvPr/>
        </p:nvCxnSpPr>
        <p:spPr>
          <a:xfrm>
            <a:off x="3267941" y="4969039"/>
            <a:ext cx="1170709" cy="5745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86A72ED-25AD-4548-BA26-4E54D1D18B59}"/>
              </a:ext>
            </a:extLst>
          </p:cNvPr>
          <p:cNvCxnSpPr>
            <a:cxnSpLocks/>
          </p:cNvCxnSpPr>
          <p:nvPr/>
        </p:nvCxnSpPr>
        <p:spPr>
          <a:xfrm>
            <a:off x="4033618" y="4457921"/>
            <a:ext cx="1010378" cy="4934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0F3B3DC9-5D1D-466F-883F-562CC7B84998}"/>
              </a:ext>
            </a:extLst>
          </p:cNvPr>
          <p:cNvCxnSpPr>
            <a:cxnSpLocks/>
          </p:cNvCxnSpPr>
          <p:nvPr/>
        </p:nvCxnSpPr>
        <p:spPr>
          <a:xfrm>
            <a:off x="4695825" y="3886200"/>
            <a:ext cx="895350" cy="409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032C2A24-0550-4264-8157-D07E1A1905E5}"/>
              </a:ext>
            </a:extLst>
          </p:cNvPr>
          <p:cNvCxnSpPr>
            <a:cxnSpLocks/>
          </p:cNvCxnSpPr>
          <p:nvPr/>
        </p:nvCxnSpPr>
        <p:spPr>
          <a:xfrm flipV="1">
            <a:off x="4476750" y="5000625"/>
            <a:ext cx="571500" cy="60007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65E8A99F-36B6-4E14-B96D-B913D610A13B}"/>
              </a:ext>
            </a:extLst>
          </p:cNvPr>
          <p:cNvCxnSpPr>
            <a:cxnSpLocks/>
          </p:cNvCxnSpPr>
          <p:nvPr/>
        </p:nvCxnSpPr>
        <p:spPr>
          <a:xfrm flipV="1">
            <a:off x="5086350" y="4333875"/>
            <a:ext cx="552450" cy="61912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BFC8CB89-1F36-4E3F-934B-E10679EB14EF}"/>
              </a:ext>
            </a:extLst>
          </p:cNvPr>
          <p:cNvSpPr/>
          <p:nvPr/>
        </p:nvSpPr>
        <p:spPr>
          <a:xfrm rot="18820670">
            <a:off x="4596150" y="5255234"/>
            <a:ext cx="666339" cy="279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761mm</a:t>
            </a:r>
            <a:endParaRPr lang="zh-CN" alt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5D8564E-7BF4-490E-96E9-86F6D756B2DE}"/>
              </a:ext>
            </a:extLst>
          </p:cNvPr>
          <p:cNvSpPr/>
          <p:nvPr/>
        </p:nvSpPr>
        <p:spPr>
          <a:xfrm rot="18820670">
            <a:off x="5087363" y="4555202"/>
            <a:ext cx="7697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800mm</a:t>
            </a:r>
            <a:endParaRPr lang="zh-CN" alt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A6E306AE-AE8A-4DF6-9D4C-198F8374619B}"/>
              </a:ext>
            </a:extLst>
          </p:cNvPr>
          <p:cNvCxnSpPr>
            <a:cxnSpLocks/>
          </p:cNvCxnSpPr>
          <p:nvPr/>
        </p:nvCxnSpPr>
        <p:spPr>
          <a:xfrm>
            <a:off x="11478491" y="646820"/>
            <a:ext cx="0" cy="2982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365794A3-4986-4F75-B8CB-34C724ECAA5D}"/>
              </a:ext>
            </a:extLst>
          </p:cNvPr>
          <p:cNvCxnSpPr>
            <a:cxnSpLocks/>
          </p:cNvCxnSpPr>
          <p:nvPr/>
        </p:nvCxnSpPr>
        <p:spPr>
          <a:xfrm>
            <a:off x="10643886" y="3385782"/>
            <a:ext cx="850091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A4F8B918-5A57-4304-A2F2-954F2CB2807E}"/>
              </a:ext>
            </a:extLst>
          </p:cNvPr>
          <p:cNvSpPr/>
          <p:nvPr/>
        </p:nvSpPr>
        <p:spPr>
          <a:xfrm>
            <a:off x="10742022" y="3054078"/>
            <a:ext cx="656765" cy="279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800mm</a:t>
            </a:r>
            <a:endParaRPr lang="zh-CN" alt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Title 6">
            <a:extLst>
              <a:ext uri="{FF2B5EF4-FFF2-40B4-BE49-F238E27FC236}">
                <a16:creationId xmlns:a16="http://schemas.microsoft.com/office/drawing/2014/main" id="{B40BC6A6-89EC-4A63-A26C-1CD6DAA9CC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594" y="-15516"/>
            <a:ext cx="5032255" cy="3784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工字木尺寸线</a:t>
            </a:r>
          </a:p>
        </p:txBody>
      </p:sp>
    </p:spTree>
    <p:extLst>
      <p:ext uri="{BB962C8B-B14F-4D97-AF65-F5344CB8AC3E}">
        <p14:creationId xmlns:p14="http://schemas.microsoft.com/office/powerpoint/2010/main" val="311013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42" grpId="0"/>
      <p:bldP spid="43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803A646-8059-491F-9AF5-0E86784D1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896"/>
            <a:ext cx="9858375" cy="60102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086628E-21FB-4705-8935-8EF9D6FF8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753" y="1406106"/>
            <a:ext cx="6476338" cy="3538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5E7F7F1-9D38-4C8C-A5D8-C524CA28BA55}"/>
              </a:ext>
            </a:extLst>
          </p:cNvPr>
          <p:cNvCxnSpPr>
            <a:cxnSpLocks/>
          </p:cNvCxnSpPr>
          <p:nvPr/>
        </p:nvCxnSpPr>
        <p:spPr>
          <a:xfrm flipH="1" flipV="1">
            <a:off x="1242205" y="2346387"/>
            <a:ext cx="5426014" cy="31572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DD2F8CE-3BD1-4B9B-AEFD-54FD957CA487}"/>
              </a:ext>
            </a:extLst>
          </p:cNvPr>
          <p:cNvCxnSpPr>
            <a:cxnSpLocks/>
          </p:cNvCxnSpPr>
          <p:nvPr/>
        </p:nvCxnSpPr>
        <p:spPr>
          <a:xfrm flipH="1" flipV="1">
            <a:off x="1765541" y="2127851"/>
            <a:ext cx="5480648" cy="31342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9BBF62A-5650-4C06-BAA5-963EE7A45567}"/>
              </a:ext>
            </a:extLst>
          </p:cNvPr>
          <p:cNvCxnSpPr>
            <a:cxnSpLocks/>
          </p:cNvCxnSpPr>
          <p:nvPr/>
        </p:nvCxnSpPr>
        <p:spPr>
          <a:xfrm flipH="1" flipV="1">
            <a:off x="6538823" y="3036498"/>
            <a:ext cx="4856671" cy="13802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7872188-533E-45EC-B44B-AB380FEF59D4}"/>
              </a:ext>
            </a:extLst>
          </p:cNvPr>
          <p:cNvCxnSpPr>
            <a:cxnSpLocks/>
          </p:cNvCxnSpPr>
          <p:nvPr/>
        </p:nvCxnSpPr>
        <p:spPr>
          <a:xfrm flipH="1" flipV="1">
            <a:off x="7841412" y="2329133"/>
            <a:ext cx="3666226" cy="1043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81D41E8-9A51-4FB3-87D6-53F9BD4AFC21}"/>
              </a:ext>
            </a:extLst>
          </p:cNvPr>
          <p:cNvCxnSpPr>
            <a:cxnSpLocks/>
          </p:cNvCxnSpPr>
          <p:nvPr/>
        </p:nvCxnSpPr>
        <p:spPr>
          <a:xfrm flipV="1">
            <a:off x="9313390" y="3122762"/>
            <a:ext cx="1279847" cy="68892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BCA51C8C-7B4B-491C-9262-5BFBA98CF0A3}"/>
              </a:ext>
            </a:extLst>
          </p:cNvPr>
          <p:cNvCxnSpPr>
            <a:cxnSpLocks/>
          </p:cNvCxnSpPr>
          <p:nvPr/>
        </p:nvCxnSpPr>
        <p:spPr>
          <a:xfrm flipH="1">
            <a:off x="5495027" y="5572664"/>
            <a:ext cx="923027" cy="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3518A673-31AB-4F4F-9FD9-893445C5C769}"/>
              </a:ext>
            </a:extLst>
          </p:cNvPr>
          <p:cNvSpPr/>
          <p:nvPr/>
        </p:nvSpPr>
        <p:spPr>
          <a:xfrm>
            <a:off x="4665380" y="5382730"/>
            <a:ext cx="8771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犯规线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2AFE519-242D-4638-A32F-B9C7EF7D2CBA}"/>
              </a:ext>
            </a:extLst>
          </p:cNvPr>
          <p:cNvSpPr/>
          <p:nvPr/>
        </p:nvSpPr>
        <p:spPr>
          <a:xfrm>
            <a:off x="3591702" y="5418645"/>
            <a:ext cx="132535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  <a:r>
              <a:rPr lang="zh-CN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号工字木</a:t>
            </a:r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2953AAD6-1099-4E6F-AAC0-88A0D4A0695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594" y="-15516"/>
            <a:ext cx="5032255" cy="3784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球道区垫木尺寸线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6F61466-477E-4C2F-85CE-154B49DD2C80}"/>
              </a:ext>
            </a:extLst>
          </p:cNvPr>
          <p:cNvSpPr/>
          <p:nvPr/>
        </p:nvSpPr>
        <p:spPr>
          <a:xfrm>
            <a:off x="9068322" y="3160976"/>
            <a:ext cx="864340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1060</a:t>
            </a:r>
            <a:r>
              <a:rPr lang="en-US" altLang="zh-CN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mm</a:t>
            </a:r>
            <a:endParaRPr lang="zh-CN" alt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79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4907CA-FEE5-491C-A751-BE0DAA0B0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77" y="465287"/>
            <a:ext cx="10563314" cy="6261429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F835AC18-3830-4239-9F31-EB0064BFCA8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594" y="-15516"/>
            <a:ext cx="5032255" cy="3784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助跑区垫木尺寸线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FAFD3BA2-06FC-4CB4-909F-1B5C6805C7D2}"/>
              </a:ext>
            </a:extLst>
          </p:cNvPr>
          <p:cNvCxnSpPr>
            <a:cxnSpLocks/>
          </p:cNvCxnSpPr>
          <p:nvPr/>
        </p:nvCxnSpPr>
        <p:spPr>
          <a:xfrm>
            <a:off x="7332454" y="5408762"/>
            <a:ext cx="767751" cy="29329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D55BE7C4-16B2-4924-9BF8-3C50FE7EDF07}"/>
              </a:ext>
            </a:extLst>
          </p:cNvPr>
          <p:cNvSpPr/>
          <p:nvPr/>
        </p:nvSpPr>
        <p:spPr>
          <a:xfrm>
            <a:off x="8063118" y="5549600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1060mm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4DAF75C-1F92-4CD0-B116-B3DDF70DC53C}"/>
              </a:ext>
            </a:extLst>
          </p:cNvPr>
          <p:cNvCxnSpPr>
            <a:cxnSpLocks/>
          </p:cNvCxnSpPr>
          <p:nvPr/>
        </p:nvCxnSpPr>
        <p:spPr>
          <a:xfrm>
            <a:off x="8666673" y="4456982"/>
            <a:ext cx="767751" cy="29329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AF9BC82A-43C8-4171-BA41-7570A2E4925F}"/>
              </a:ext>
            </a:extLst>
          </p:cNvPr>
          <p:cNvSpPr/>
          <p:nvPr/>
        </p:nvSpPr>
        <p:spPr>
          <a:xfrm>
            <a:off x="9397337" y="4597820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B141AEC-0F2C-49A4-A2BF-F05F0C2B8DBE}"/>
              </a:ext>
            </a:extLst>
          </p:cNvPr>
          <p:cNvCxnSpPr>
            <a:cxnSpLocks/>
          </p:cNvCxnSpPr>
          <p:nvPr/>
        </p:nvCxnSpPr>
        <p:spPr>
          <a:xfrm>
            <a:off x="7191555" y="3749614"/>
            <a:ext cx="767751" cy="29329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EE8D69B7-99AD-4624-BA46-E5C3B9B93860}"/>
              </a:ext>
            </a:extLst>
          </p:cNvPr>
          <p:cNvSpPr/>
          <p:nvPr/>
        </p:nvSpPr>
        <p:spPr>
          <a:xfrm>
            <a:off x="7922219" y="3890452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1060mm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C47C6FFF-5BDF-4DF9-A21F-C863232F22A5}"/>
              </a:ext>
            </a:extLst>
          </p:cNvPr>
          <p:cNvCxnSpPr>
            <a:cxnSpLocks/>
          </p:cNvCxnSpPr>
          <p:nvPr/>
        </p:nvCxnSpPr>
        <p:spPr>
          <a:xfrm>
            <a:off x="9632831" y="3844505"/>
            <a:ext cx="767751" cy="29329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C252A060-513E-4218-8765-AFBCD755D13B}"/>
              </a:ext>
            </a:extLst>
          </p:cNvPr>
          <p:cNvSpPr/>
          <p:nvPr/>
        </p:nvSpPr>
        <p:spPr>
          <a:xfrm>
            <a:off x="10363495" y="3985343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1060mm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663792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80769B24-D301-4141-9C05-7B5C42C257A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594" y="-15516"/>
            <a:ext cx="5032255" cy="3784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000" b="1" spc="30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latin typeface="微软雅黑" panose="020B0503020204020204" charset="-122"/>
                <a:cs typeface="微软雅黑" panose="020B0503020204020204" charset="-122"/>
              </a:rPr>
              <a:t>边木及中间框</a:t>
            </a:r>
            <a:r>
              <a:rPr kumimoji="0" lang="zh-CN" altLang="en-US" sz="20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尺寸线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DFD553-BBD4-4FAF-A268-A56B477E8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1" y="549526"/>
            <a:ext cx="8729932" cy="5101019"/>
          </a:xfrm>
          <a:prstGeom prst="rect">
            <a:avLst/>
          </a:prstGeom>
        </p:spPr>
      </p:pic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1FCB8ADE-DA94-4D20-A90E-29E20994F6E1}"/>
              </a:ext>
            </a:extLst>
          </p:cNvPr>
          <p:cNvCxnSpPr>
            <a:cxnSpLocks/>
          </p:cNvCxnSpPr>
          <p:nvPr/>
        </p:nvCxnSpPr>
        <p:spPr>
          <a:xfrm>
            <a:off x="2682815" y="4382218"/>
            <a:ext cx="155275" cy="77637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1E148601-4427-4C26-ADC1-CFDE808F1710}"/>
              </a:ext>
            </a:extLst>
          </p:cNvPr>
          <p:cNvSpPr/>
          <p:nvPr/>
        </p:nvSpPr>
        <p:spPr>
          <a:xfrm>
            <a:off x="2311879" y="5144158"/>
            <a:ext cx="90366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795mm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47E03E9-DD9D-413A-A0C9-E14BE4EEA4E0}"/>
              </a:ext>
            </a:extLst>
          </p:cNvPr>
          <p:cNvCxnSpPr>
            <a:cxnSpLocks/>
          </p:cNvCxnSpPr>
          <p:nvPr/>
        </p:nvCxnSpPr>
        <p:spPr>
          <a:xfrm>
            <a:off x="5362755" y="4896927"/>
            <a:ext cx="155275" cy="77637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748C7F27-6DCC-4C24-A8FA-3621367436E1}"/>
              </a:ext>
            </a:extLst>
          </p:cNvPr>
          <p:cNvSpPr/>
          <p:nvPr/>
        </p:nvSpPr>
        <p:spPr>
          <a:xfrm>
            <a:off x="4991819" y="5658867"/>
            <a:ext cx="90366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1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CB83DE02-F834-4C95-9FB7-3086215DA12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594" y="-15516"/>
            <a:ext cx="5032255" cy="3784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000" b="1" spc="30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latin typeface="微软雅黑" panose="020B0503020204020204" charset="-122"/>
                <a:cs typeface="微软雅黑" panose="020B0503020204020204" charset="-122"/>
              </a:rPr>
              <a:t>衬板</a:t>
            </a:r>
            <a:r>
              <a:rPr kumimoji="0" lang="zh-CN" altLang="en-US" sz="20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尺寸线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0C339D-4D3A-4241-9C3F-675F0E1B5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717"/>
          <a:stretch/>
        </p:blipFill>
        <p:spPr>
          <a:xfrm>
            <a:off x="79511" y="3010618"/>
            <a:ext cx="11626535" cy="2467155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FAE6201-31DE-44F3-952A-63DCF6A5E724}"/>
              </a:ext>
            </a:extLst>
          </p:cNvPr>
          <p:cNvCxnSpPr>
            <a:cxnSpLocks/>
          </p:cNvCxnSpPr>
          <p:nvPr/>
        </p:nvCxnSpPr>
        <p:spPr>
          <a:xfrm>
            <a:off x="1488545" y="4054414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E13BABE-DF54-4964-A9C6-47BAE4139D37}"/>
              </a:ext>
            </a:extLst>
          </p:cNvPr>
          <p:cNvCxnSpPr>
            <a:cxnSpLocks/>
          </p:cNvCxnSpPr>
          <p:nvPr/>
        </p:nvCxnSpPr>
        <p:spPr>
          <a:xfrm>
            <a:off x="1796221" y="4051539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4F36F70-08A3-465B-96DC-9D4B8A77EFFE}"/>
              </a:ext>
            </a:extLst>
          </p:cNvPr>
          <p:cNvCxnSpPr>
            <a:cxnSpLocks/>
          </p:cNvCxnSpPr>
          <p:nvPr/>
        </p:nvCxnSpPr>
        <p:spPr>
          <a:xfrm>
            <a:off x="2822764" y="4051539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043F8A7-C458-49C6-B8D0-3F5E24CADFBF}"/>
              </a:ext>
            </a:extLst>
          </p:cNvPr>
          <p:cNvCxnSpPr>
            <a:cxnSpLocks/>
          </p:cNvCxnSpPr>
          <p:nvPr/>
        </p:nvCxnSpPr>
        <p:spPr>
          <a:xfrm>
            <a:off x="3840680" y="4060165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1524CB6-63DF-443E-9906-B5C451269B40}"/>
              </a:ext>
            </a:extLst>
          </p:cNvPr>
          <p:cNvCxnSpPr>
            <a:cxnSpLocks/>
          </p:cNvCxnSpPr>
          <p:nvPr/>
        </p:nvCxnSpPr>
        <p:spPr>
          <a:xfrm>
            <a:off x="4858598" y="4060165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C1788BF-E54C-49B5-B451-E5BFFC514440}"/>
              </a:ext>
            </a:extLst>
          </p:cNvPr>
          <p:cNvCxnSpPr>
            <a:cxnSpLocks/>
          </p:cNvCxnSpPr>
          <p:nvPr/>
        </p:nvCxnSpPr>
        <p:spPr>
          <a:xfrm>
            <a:off x="5867888" y="4051538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5033660-90EA-4313-AF7B-E4B433089743}"/>
              </a:ext>
            </a:extLst>
          </p:cNvPr>
          <p:cNvCxnSpPr>
            <a:cxnSpLocks/>
          </p:cNvCxnSpPr>
          <p:nvPr/>
        </p:nvCxnSpPr>
        <p:spPr>
          <a:xfrm>
            <a:off x="6877179" y="4060165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F62F8C1-DDD9-46D5-8B46-B6B9E882C44C}"/>
              </a:ext>
            </a:extLst>
          </p:cNvPr>
          <p:cNvCxnSpPr>
            <a:cxnSpLocks/>
          </p:cNvCxnSpPr>
          <p:nvPr/>
        </p:nvCxnSpPr>
        <p:spPr>
          <a:xfrm>
            <a:off x="7895096" y="4068791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CC415B6-3A48-4AA2-8D26-C676E4FAEEE7}"/>
              </a:ext>
            </a:extLst>
          </p:cNvPr>
          <p:cNvCxnSpPr>
            <a:cxnSpLocks/>
          </p:cNvCxnSpPr>
          <p:nvPr/>
        </p:nvCxnSpPr>
        <p:spPr>
          <a:xfrm>
            <a:off x="8913013" y="4042912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4AC8693-8362-4FCF-953B-F56498F9FFA6}"/>
              </a:ext>
            </a:extLst>
          </p:cNvPr>
          <p:cNvCxnSpPr>
            <a:cxnSpLocks/>
          </p:cNvCxnSpPr>
          <p:nvPr/>
        </p:nvCxnSpPr>
        <p:spPr>
          <a:xfrm>
            <a:off x="9922304" y="4042912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F002CD0-ADCA-44DA-9694-DFA5747D998A}"/>
              </a:ext>
            </a:extLst>
          </p:cNvPr>
          <p:cNvCxnSpPr>
            <a:cxnSpLocks/>
          </p:cNvCxnSpPr>
          <p:nvPr/>
        </p:nvCxnSpPr>
        <p:spPr>
          <a:xfrm>
            <a:off x="10948847" y="4017033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87BE48C-E577-4806-93EF-A34FBB3A9C11}"/>
              </a:ext>
            </a:extLst>
          </p:cNvPr>
          <p:cNvCxnSpPr>
            <a:cxnSpLocks/>
          </p:cNvCxnSpPr>
          <p:nvPr/>
        </p:nvCxnSpPr>
        <p:spPr>
          <a:xfrm>
            <a:off x="1799507" y="4914359"/>
            <a:ext cx="102995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E9247E42-B239-45BE-A6A1-4C7C06399894}"/>
              </a:ext>
            </a:extLst>
          </p:cNvPr>
          <p:cNvSpPr/>
          <p:nvPr/>
        </p:nvSpPr>
        <p:spPr>
          <a:xfrm>
            <a:off x="1902958" y="4865418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903616F-6F74-42E1-91F6-DCEF8BF92377}"/>
              </a:ext>
            </a:extLst>
          </p:cNvPr>
          <p:cNvCxnSpPr>
            <a:cxnSpLocks/>
          </p:cNvCxnSpPr>
          <p:nvPr/>
        </p:nvCxnSpPr>
        <p:spPr>
          <a:xfrm>
            <a:off x="2831803" y="4920111"/>
            <a:ext cx="1015578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86CEDE5D-82AD-42D8-855D-1A151F59578A}"/>
              </a:ext>
            </a:extLst>
          </p:cNvPr>
          <p:cNvSpPr/>
          <p:nvPr/>
        </p:nvSpPr>
        <p:spPr>
          <a:xfrm>
            <a:off x="2943880" y="4871170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C078F437-3DA6-440A-A283-8E544551E6B3}"/>
              </a:ext>
            </a:extLst>
          </p:cNvPr>
          <p:cNvCxnSpPr>
            <a:cxnSpLocks/>
          </p:cNvCxnSpPr>
          <p:nvPr/>
        </p:nvCxnSpPr>
        <p:spPr>
          <a:xfrm>
            <a:off x="3858345" y="4920110"/>
            <a:ext cx="101558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380C075F-C044-4EDA-8601-69A41A120D73}"/>
              </a:ext>
            </a:extLst>
          </p:cNvPr>
          <p:cNvSpPr/>
          <p:nvPr/>
        </p:nvSpPr>
        <p:spPr>
          <a:xfrm>
            <a:off x="3961796" y="4871169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14AD81E4-EDB6-4CED-9B72-846CE11EDC48}"/>
              </a:ext>
            </a:extLst>
          </p:cNvPr>
          <p:cNvCxnSpPr>
            <a:cxnSpLocks/>
          </p:cNvCxnSpPr>
          <p:nvPr/>
        </p:nvCxnSpPr>
        <p:spPr>
          <a:xfrm>
            <a:off x="4864760" y="4917235"/>
            <a:ext cx="101558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147E7018-CA4B-4246-9400-6655A2675C4E}"/>
              </a:ext>
            </a:extLst>
          </p:cNvPr>
          <p:cNvSpPr/>
          <p:nvPr/>
        </p:nvSpPr>
        <p:spPr>
          <a:xfrm>
            <a:off x="4968211" y="4868294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E4A0CBE7-65AA-4F71-83CB-5FAB84D45A19}"/>
              </a:ext>
            </a:extLst>
          </p:cNvPr>
          <p:cNvCxnSpPr>
            <a:cxnSpLocks/>
          </p:cNvCxnSpPr>
          <p:nvPr/>
        </p:nvCxnSpPr>
        <p:spPr>
          <a:xfrm>
            <a:off x="5882677" y="4917235"/>
            <a:ext cx="101558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7E36210A-860F-4113-8CCF-8AE16733D964}"/>
              </a:ext>
            </a:extLst>
          </p:cNvPr>
          <p:cNvSpPr/>
          <p:nvPr/>
        </p:nvSpPr>
        <p:spPr>
          <a:xfrm>
            <a:off x="5986128" y="4868294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785971EB-D6BC-4926-9186-D7ED79D2B961}"/>
              </a:ext>
            </a:extLst>
          </p:cNvPr>
          <p:cNvCxnSpPr>
            <a:cxnSpLocks/>
          </p:cNvCxnSpPr>
          <p:nvPr/>
        </p:nvCxnSpPr>
        <p:spPr>
          <a:xfrm>
            <a:off x="6891968" y="4917235"/>
            <a:ext cx="101558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DD406C8B-EAD5-4FC9-B5EB-15F8BDB40B8B}"/>
              </a:ext>
            </a:extLst>
          </p:cNvPr>
          <p:cNvSpPr/>
          <p:nvPr/>
        </p:nvSpPr>
        <p:spPr>
          <a:xfrm>
            <a:off x="6995419" y="4868294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AD120EC6-C4B0-49A6-BD71-D8E978AEECA6}"/>
              </a:ext>
            </a:extLst>
          </p:cNvPr>
          <p:cNvCxnSpPr>
            <a:cxnSpLocks/>
          </p:cNvCxnSpPr>
          <p:nvPr/>
        </p:nvCxnSpPr>
        <p:spPr>
          <a:xfrm>
            <a:off x="7892631" y="4917235"/>
            <a:ext cx="101558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90287831-0D51-4ADB-9376-3D78708A4DC9}"/>
              </a:ext>
            </a:extLst>
          </p:cNvPr>
          <p:cNvSpPr/>
          <p:nvPr/>
        </p:nvSpPr>
        <p:spPr>
          <a:xfrm>
            <a:off x="7996082" y="4868294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860ACEB6-3490-41BA-81DD-41C6E5DCCB86}"/>
              </a:ext>
            </a:extLst>
          </p:cNvPr>
          <p:cNvCxnSpPr>
            <a:cxnSpLocks/>
          </p:cNvCxnSpPr>
          <p:nvPr/>
        </p:nvCxnSpPr>
        <p:spPr>
          <a:xfrm>
            <a:off x="8919176" y="4917235"/>
            <a:ext cx="101558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A9AB3125-8C22-4303-BDD0-2115AF7E0314}"/>
              </a:ext>
            </a:extLst>
          </p:cNvPr>
          <p:cNvSpPr/>
          <p:nvPr/>
        </p:nvSpPr>
        <p:spPr>
          <a:xfrm>
            <a:off x="9022627" y="4868294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A49E9AF5-DFCF-49BF-AAEE-D08E2B9DB77D}"/>
              </a:ext>
            </a:extLst>
          </p:cNvPr>
          <p:cNvCxnSpPr>
            <a:cxnSpLocks/>
          </p:cNvCxnSpPr>
          <p:nvPr/>
        </p:nvCxnSpPr>
        <p:spPr>
          <a:xfrm>
            <a:off x="9928466" y="4917234"/>
            <a:ext cx="101558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23DC4A0B-5FBF-43E7-BF5B-101532637750}"/>
              </a:ext>
            </a:extLst>
          </p:cNvPr>
          <p:cNvSpPr/>
          <p:nvPr/>
        </p:nvSpPr>
        <p:spPr>
          <a:xfrm>
            <a:off x="10031917" y="4868293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40B18B09-2B6B-416B-BBED-B1968F9C9C2B}"/>
              </a:ext>
            </a:extLst>
          </p:cNvPr>
          <p:cNvCxnSpPr>
            <a:cxnSpLocks/>
          </p:cNvCxnSpPr>
          <p:nvPr/>
        </p:nvCxnSpPr>
        <p:spPr>
          <a:xfrm>
            <a:off x="1483205" y="4925861"/>
            <a:ext cx="29383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F6F37687-5F2F-4156-ABDF-716AC55C7FE2}"/>
              </a:ext>
            </a:extLst>
          </p:cNvPr>
          <p:cNvSpPr/>
          <p:nvPr/>
        </p:nvSpPr>
        <p:spPr>
          <a:xfrm>
            <a:off x="1000060" y="4902799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761mm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258E2F6-AB57-4894-A9F9-7420FF7958DF}"/>
              </a:ext>
            </a:extLst>
          </p:cNvPr>
          <p:cNvCxnSpPr>
            <a:cxnSpLocks/>
          </p:cNvCxnSpPr>
          <p:nvPr/>
        </p:nvCxnSpPr>
        <p:spPr>
          <a:xfrm>
            <a:off x="1833113" y="3147581"/>
            <a:ext cx="89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ABAD3A4F-F816-49EA-819D-9DA0DE7898F9}"/>
              </a:ext>
            </a:extLst>
          </p:cNvPr>
          <p:cNvCxnSpPr>
            <a:cxnSpLocks/>
          </p:cNvCxnSpPr>
          <p:nvPr/>
        </p:nvCxnSpPr>
        <p:spPr>
          <a:xfrm>
            <a:off x="1823588" y="3671456"/>
            <a:ext cx="89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4DED21E6-3C86-4FB1-95FA-F4E26ABD3D85}"/>
              </a:ext>
            </a:extLst>
          </p:cNvPr>
          <p:cNvCxnSpPr>
            <a:cxnSpLocks/>
          </p:cNvCxnSpPr>
          <p:nvPr/>
        </p:nvCxnSpPr>
        <p:spPr>
          <a:xfrm>
            <a:off x="2284743" y="3147741"/>
            <a:ext cx="0" cy="52064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356943DA-90A8-4E27-BB36-84E9947355F2}"/>
              </a:ext>
            </a:extLst>
          </p:cNvPr>
          <p:cNvSpPr/>
          <p:nvPr/>
        </p:nvSpPr>
        <p:spPr>
          <a:xfrm>
            <a:off x="2214407" y="3254974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1060mm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86070EDB-D270-411E-8CBF-696753FA9262}"/>
              </a:ext>
            </a:extLst>
          </p:cNvPr>
          <p:cNvCxnSpPr>
            <a:cxnSpLocks/>
          </p:cNvCxnSpPr>
          <p:nvPr/>
        </p:nvCxnSpPr>
        <p:spPr>
          <a:xfrm>
            <a:off x="10646434" y="2993682"/>
            <a:ext cx="89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1A743B6-0BA4-41FB-92EF-2D7C7D964756}"/>
              </a:ext>
            </a:extLst>
          </p:cNvPr>
          <p:cNvCxnSpPr>
            <a:cxnSpLocks/>
          </p:cNvCxnSpPr>
          <p:nvPr/>
        </p:nvCxnSpPr>
        <p:spPr>
          <a:xfrm>
            <a:off x="10721196" y="4763596"/>
            <a:ext cx="89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1CE0BFBB-9E08-44AB-8861-44832DCD368C}"/>
              </a:ext>
            </a:extLst>
          </p:cNvPr>
          <p:cNvCxnSpPr>
            <a:cxnSpLocks/>
          </p:cNvCxnSpPr>
          <p:nvPr/>
        </p:nvCxnSpPr>
        <p:spPr>
          <a:xfrm>
            <a:off x="11201581" y="2984740"/>
            <a:ext cx="0" cy="17597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20F9F3C6-3308-4ECC-9458-A369456FFD41}"/>
              </a:ext>
            </a:extLst>
          </p:cNvPr>
          <p:cNvSpPr/>
          <p:nvPr/>
        </p:nvSpPr>
        <p:spPr>
          <a:xfrm>
            <a:off x="11139871" y="3821441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3445mm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5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1" grpId="0"/>
      <p:bldP spid="23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4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371469-222E-437A-BDDA-FA38C13786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94"/>
          <a:stretch/>
        </p:blipFill>
        <p:spPr>
          <a:xfrm>
            <a:off x="0" y="3433313"/>
            <a:ext cx="12192000" cy="2279576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8FCF583-96FD-4C6E-B55B-27EEF1272694}"/>
              </a:ext>
            </a:extLst>
          </p:cNvPr>
          <p:cNvCxnSpPr>
            <a:cxnSpLocks/>
          </p:cNvCxnSpPr>
          <p:nvPr/>
        </p:nvCxnSpPr>
        <p:spPr>
          <a:xfrm>
            <a:off x="108318" y="4468483"/>
            <a:ext cx="0" cy="1293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C81AD2B-73BB-4109-AAC7-BB1B817BC88C}"/>
              </a:ext>
            </a:extLst>
          </p:cNvPr>
          <p:cNvCxnSpPr>
            <a:cxnSpLocks/>
          </p:cNvCxnSpPr>
          <p:nvPr/>
        </p:nvCxnSpPr>
        <p:spPr>
          <a:xfrm>
            <a:off x="1230651" y="4477109"/>
            <a:ext cx="0" cy="12695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571C1EA-7F0B-4C0E-9640-8743C186CDE0}"/>
              </a:ext>
            </a:extLst>
          </p:cNvPr>
          <p:cNvCxnSpPr>
            <a:cxnSpLocks/>
          </p:cNvCxnSpPr>
          <p:nvPr/>
        </p:nvCxnSpPr>
        <p:spPr>
          <a:xfrm>
            <a:off x="3032673" y="4485736"/>
            <a:ext cx="0" cy="1260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0B0A63E-F9E6-4BF4-8884-EB100C75E7CD}"/>
              </a:ext>
            </a:extLst>
          </p:cNvPr>
          <p:cNvCxnSpPr>
            <a:cxnSpLocks/>
          </p:cNvCxnSpPr>
          <p:nvPr/>
        </p:nvCxnSpPr>
        <p:spPr>
          <a:xfrm>
            <a:off x="4844221" y="4477109"/>
            <a:ext cx="0" cy="1252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5174B83-ECF4-442B-94FF-13A828CC9D55}"/>
              </a:ext>
            </a:extLst>
          </p:cNvPr>
          <p:cNvCxnSpPr>
            <a:cxnSpLocks/>
          </p:cNvCxnSpPr>
          <p:nvPr/>
        </p:nvCxnSpPr>
        <p:spPr>
          <a:xfrm>
            <a:off x="6656665" y="4468483"/>
            <a:ext cx="0" cy="12695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CD87003-E959-4A93-AF91-DBF0EC737BB0}"/>
              </a:ext>
            </a:extLst>
          </p:cNvPr>
          <p:cNvCxnSpPr>
            <a:cxnSpLocks/>
          </p:cNvCxnSpPr>
          <p:nvPr/>
        </p:nvCxnSpPr>
        <p:spPr>
          <a:xfrm>
            <a:off x="8458687" y="4485736"/>
            <a:ext cx="0" cy="1295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48BDF61-A45A-46DB-AA61-47D7477D700D}"/>
              </a:ext>
            </a:extLst>
          </p:cNvPr>
          <p:cNvCxnSpPr>
            <a:cxnSpLocks/>
          </p:cNvCxnSpPr>
          <p:nvPr/>
        </p:nvCxnSpPr>
        <p:spPr>
          <a:xfrm>
            <a:off x="10278861" y="4425351"/>
            <a:ext cx="0" cy="1347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6300E03-973F-4D87-9864-8648B017CAF4}"/>
              </a:ext>
            </a:extLst>
          </p:cNvPr>
          <p:cNvCxnSpPr>
            <a:cxnSpLocks/>
          </p:cNvCxnSpPr>
          <p:nvPr/>
        </p:nvCxnSpPr>
        <p:spPr>
          <a:xfrm>
            <a:off x="12078906" y="4431102"/>
            <a:ext cx="0" cy="1347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9B8DC9B3-AB01-435E-BDC1-8E4E71FD6E61}"/>
              </a:ext>
            </a:extLst>
          </p:cNvPr>
          <p:cNvCxnSpPr>
            <a:cxnSpLocks/>
          </p:cNvCxnSpPr>
          <p:nvPr/>
        </p:nvCxnSpPr>
        <p:spPr>
          <a:xfrm>
            <a:off x="108730" y="5518208"/>
            <a:ext cx="1116221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C4DD3FE9-2A31-4C49-90B6-F9D970F5689F}"/>
              </a:ext>
            </a:extLst>
          </p:cNvPr>
          <p:cNvSpPr/>
          <p:nvPr/>
        </p:nvSpPr>
        <p:spPr>
          <a:xfrm>
            <a:off x="281192" y="5210475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2245mm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09356B57-721C-4CFB-80EA-24EAD34EC145}"/>
              </a:ext>
            </a:extLst>
          </p:cNvPr>
          <p:cNvCxnSpPr>
            <a:cxnSpLocks/>
          </p:cNvCxnSpPr>
          <p:nvPr/>
        </p:nvCxnSpPr>
        <p:spPr>
          <a:xfrm>
            <a:off x="1232680" y="5518208"/>
            <a:ext cx="178674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5339228D-23A4-4D1A-9D97-924595F3ABF6}"/>
              </a:ext>
            </a:extLst>
          </p:cNvPr>
          <p:cNvSpPr/>
          <p:nvPr/>
        </p:nvSpPr>
        <p:spPr>
          <a:xfrm>
            <a:off x="1671842" y="5210475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3640mm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74650648-2F03-4A8B-B8A3-BF034B690813}"/>
              </a:ext>
            </a:extLst>
          </p:cNvPr>
          <p:cNvCxnSpPr>
            <a:cxnSpLocks/>
          </p:cNvCxnSpPr>
          <p:nvPr/>
        </p:nvCxnSpPr>
        <p:spPr>
          <a:xfrm>
            <a:off x="3061480" y="5518208"/>
            <a:ext cx="178674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F23F495D-12A1-4A6F-B993-35C07E8D769A}"/>
              </a:ext>
            </a:extLst>
          </p:cNvPr>
          <p:cNvSpPr/>
          <p:nvPr/>
        </p:nvSpPr>
        <p:spPr>
          <a:xfrm>
            <a:off x="3500642" y="5210475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3640mm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77FC20D5-6CAB-4DFB-B194-662C58CCABBA}"/>
              </a:ext>
            </a:extLst>
          </p:cNvPr>
          <p:cNvCxnSpPr>
            <a:cxnSpLocks/>
          </p:cNvCxnSpPr>
          <p:nvPr/>
        </p:nvCxnSpPr>
        <p:spPr>
          <a:xfrm>
            <a:off x="4871230" y="5518208"/>
            <a:ext cx="178674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B4462256-D92B-4472-9964-C3B5C9215B4F}"/>
              </a:ext>
            </a:extLst>
          </p:cNvPr>
          <p:cNvSpPr/>
          <p:nvPr/>
        </p:nvSpPr>
        <p:spPr>
          <a:xfrm>
            <a:off x="5310392" y="5210475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3640mm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7EF037CE-1490-47FE-8F5B-1B3F4724F405}"/>
              </a:ext>
            </a:extLst>
          </p:cNvPr>
          <p:cNvCxnSpPr>
            <a:cxnSpLocks/>
          </p:cNvCxnSpPr>
          <p:nvPr/>
        </p:nvCxnSpPr>
        <p:spPr>
          <a:xfrm>
            <a:off x="6671455" y="5518208"/>
            <a:ext cx="178674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6DCDE93C-16A6-48A7-B5AB-A59628004FB5}"/>
              </a:ext>
            </a:extLst>
          </p:cNvPr>
          <p:cNvSpPr/>
          <p:nvPr/>
        </p:nvSpPr>
        <p:spPr>
          <a:xfrm>
            <a:off x="7110617" y="5210475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3640mm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F5FC730D-D787-4A25-B6E5-918676E072AF}"/>
              </a:ext>
            </a:extLst>
          </p:cNvPr>
          <p:cNvCxnSpPr>
            <a:cxnSpLocks/>
          </p:cNvCxnSpPr>
          <p:nvPr/>
        </p:nvCxnSpPr>
        <p:spPr>
          <a:xfrm>
            <a:off x="8490730" y="5518208"/>
            <a:ext cx="178674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B2927FED-D7EF-421F-90A7-1A9FB05F4D16}"/>
              </a:ext>
            </a:extLst>
          </p:cNvPr>
          <p:cNvSpPr/>
          <p:nvPr/>
        </p:nvSpPr>
        <p:spPr>
          <a:xfrm>
            <a:off x="8929892" y="5210475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3640mm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398A5C74-1984-4431-A119-37FBC8258542}"/>
              </a:ext>
            </a:extLst>
          </p:cNvPr>
          <p:cNvCxnSpPr>
            <a:cxnSpLocks/>
          </p:cNvCxnSpPr>
          <p:nvPr/>
        </p:nvCxnSpPr>
        <p:spPr>
          <a:xfrm>
            <a:off x="10300480" y="5518208"/>
            <a:ext cx="178674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93A9E8DC-E965-476A-9C59-3A3DDD13CEC7}"/>
              </a:ext>
            </a:extLst>
          </p:cNvPr>
          <p:cNvSpPr/>
          <p:nvPr/>
        </p:nvSpPr>
        <p:spPr>
          <a:xfrm>
            <a:off x="10739642" y="5210475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3640mm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8C537E3F-C983-47EE-BE99-71F130677D1B}"/>
              </a:ext>
            </a:extLst>
          </p:cNvPr>
          <p:cNvCxnSpPr>
            <a:cxnSpLocks/>
          </p:cNvCxnSpPr>
          <p:nvPr/>
        </p:nvCxnSpPr>
        <p:spPr>
          <a:xfrm>
            <a:off x="9058275" y="5146573"/>
            <a:ext cx="89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B6026AAA-20DB-451E-B46B-9D5759B09372}"/>
              </a:ext>
            </a:extLst>
          </p:cNvPr>
          <p:cNvCxnSpPr>
            <a:cxnSpLocks/>
          </p:cNvCxnSpPr>
          <p:nvPr/>
        </p:nvCxnSpPr>
        <p:spPr>
          <a:xfrm>
            <a:off x="9054141" y="3418774"/>
            <a:ext cx="89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4CF71950-82A2-4270-A2BB-4885E65E5259}"/>
              </a:ext>
            </a:extLst>
          </p:cNvPr>
          <p:cNvCxnSpPr>
            <a:cxnSpLocks/>
          </p:cNvCxnSpPr>
          <p:nvPr/>
        </p:nvCxnSpPr>
        <p:spPr>
          <a:xfrm>
            <a:off x="9367030" y="3424686"/>
            <a:ext cx="0" cy="171611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B4DED63E-DB7B-4C9B-A806-85C1D4E7CE9C}"/>
              </a:ext>
            </a:extLst>
          </p:cNvPr>
          <p:cNvSpPr/>
          <p:nvPr/>
        </p:nvSpPr>
        <p:spPr>
          <a:xfrm>
            <a:off x="8563449" y="4142237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3469mm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A100798-688C-4EEA-AD63-EEDE1A63D8FB}"/>
              </a:ext>
            </a:extLst>
          </p:cNvPr>
          <p:cNvCxnSpPr>
            <a:cxnSpLocks/>
          </p:cNvCxnSpPr>
          <p:nvPr/>
        </p:nvCxnSpPr>
        <p:spPr>
          <a:xfrm>
            <a:off x="1565694" y="3578902"/>
            <a:ext cx="89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60305AB0-0BF1-4486-BA54-A8F0EC34E94E}"/>
              </a:ext>
            </a:extLst>
          </p:cNvPr>
          <p:cNvCxnSpPr>
            <a:cxnSpLocks/>
          </p:cNvCxnSpPr>
          <p:nvPr/>
        </p:nvCxnSpPr>
        <p:spPr>
          <a:xfrm>
            <a:off x="1556169" y="4102777"/>
            <a:ext cx="89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D1764631-3644-42AF-BBC1-7D4C03BFE7B9}"/>
              </a:ext>
            </a:extLst>
          </p:cNvPr>
          <p:cNvCxnSpPr>
            <a:cxnSpLocks/>
          </p:cNvCxnSpPr>
          <p:nvPr/>
        </p:nvCxnSpPr>
        <p:spPr>
          <a:xfrm>
            <a:off x="2017324" y="3579062"/>
            <a:ext cx="0" cy="52064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C4B89EEC-2D10-4CE6-A44D-E9E42FEEBD46}"/>
              </a:ext>
            </a:extLst>
          </p:cNvPr>
          <p:cNvSpPr/>
          <p:nvPr/>
        </p:nvSpPr>
        <p:spPr>
          <a:xfrm>
            <a:off x="1627811" y="3280854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1064mm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45B9062F-C85A-4AAA-8903-B302F855581F}"/>
              </a:ext>
            </a:extLst>
          </p:cNvPr>
          <p:cNvSpPr/>
          <p:nvPr/>
        </p:nvSpPr>
        <p:spPr>
          <a:xfrm rot="5400000">
            <a:off x="11796714" y="1123950"/>
            <a:ext cx="495300" cy="295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itle 6">
            <a:extLst>
              <a:ext uri="{FF2B5EF4-FFF2-40B4-BE49-F238E27FC236}">
                <a16:creationId xmlns:a16="http://schemas.microsoft.com/office/drawing/2014/main" id="{FDA4897D-89CB-467F-9A13-D5303AFB592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594" y="-15516"/>
            <a:ext cx="5032255" cy="3784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球道板尺寸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41663A0-BD72-4244-9CD3-437D6B9366BB}"/>
              </a:ext>
            </a:extLst>
          </p:cNvPr>
          <p:cNvCxnSpPr>
            <a:cxnSpLocks/>
          </p:cNvCxnSpPr>
          <p:nvPr/>
        </p:nvCxnSpPr>
        <p:spPr>
          <a:xfrm>
            <a:off x="9646256" y="2610928"/>
            <a:ext cx="0" cy="1295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94AD9CF6-5334-4A98-AF45-3FF83A04A838}"/>
              </a:ext>
            </a:extLst>
          </p:cNvPr>
          <p:cNvCxnSpPr>
            <a:cxnSpLocks/>
          </p:cNvCxnSpPr>
          <p:nvPr/>
        </p:nvCxnSpPr>
        <p:spPr>
          <a:xfrm>
            <a:off x="12096159" y="2628181"/>
            <a:ext cx="0" cy="1295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751BA865-F574-43A6-98E8-FE466E8EF9AF}"/>
              </a:ext>
            </a:extLst>
          </p:cNvPr>
          <p:cNvCxnSpPr>
            <a:cxnSpLocks/>
          </p:cNvCxnSpPr>
          <p:nvPr/>
        </p:nvCxnSpPr>
        <p:spPr>
          <a:xfrm>
            <a:off x="9661047" y="2996420"/>
            <a:ext cx="2415934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2282B82B-F01C-4185-8FB9-DAF14D9025D2}"/>
              </a:ext>
            </a:extLst>
          </p:cNvPr>
          <p:cNvSpPr/>
          <p:nvPr/>
        </p:nvSpPr>
        <p:spPr>
          <a:xfrm>
            <a:off x="10473699" y="2688687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4920mm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45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/>
      <p:bldP spid="29" grpId="0"/>
      <p:bldP spid="31" grpId="0"/>
      <p:bldP spid="33" grpId="0"/>
      <p:bldP spid="35" grpId="0"/>
      <p:bldP spid="41" grpId="0"/>
      <p:bldP spid="46" grpId="0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19_1*a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24;44;4"/>
  <p:tag name="KSO_WM_UNIT_BLOCK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19_1*a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24;44;4"/>
  <p:tag name="KSO_WM_UNIT_BLOCK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19_1*a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24;44;4"/>
  <p:tag name="KSO_WM_UNIT_BLOCK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19_1*a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24;44;4"/>
  <p:tag name="KSO_WM_UNIT_BLOCK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19_1*a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24;44;4"/>
  <p:tag name="KSO_WM_UNIT_BLOCK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19_1*a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24;44;4"/>
  <p:tag name="KSO_WM_UNIT_BLOCK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19_1*a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24;44;4"/>
  <p:tag name="KSO_WM_UNIT_BLOCK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19_1*a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24;44;4"/>
  <p:tag name="KSO_WM_UNIT_BLOCK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122</Words>
  <Application>Microsoft Office PowerPoint</Application>
  <PresentationFormat>宽屏</PresentationFormat>
  <Paragraphs>83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73</cp:revision>
  <dcterms:created xsi:type="dcterms:W3CDTF">2022-08-09T08:12:41Z</dcterms:created>
  <dcterms:modified xsi:type="dcterms:W3CDTF">2022-09-26T09:07:03Z</dcterms:modified>
</cp:coreProperties>
</file>